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4" name="Shape 11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0" name="Shape 12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9" name="Shape 12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6" name="Shape 13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50" name="Shape 15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27" name="Shape 27"/>
          <p:cNvSpPr txBox="1">
            <a:spLocks noGrp="1"/>
          </p:cNvSpPr>
          <p:nvPr>
            <p:ph type="body" idx="1"/>
          </p:nvPr>
        </p:nvSpPr>
        <p:spPr>
          <a:xfrm>
            <a:off x="533400" y="1828800"/>
            <a:ext cx="8153399" cy="4038599"/>
          </a:xfrm>
          <a:prstGeom prst="rect">
            <a:avLst/>
          </a:prstGeom>
          <a:noFill/>
          <a:ln>
            <a:noFill/>
          </a:ln>
        </p:spPr>
        <p:txBody>
          <a:bodyPr lIns="91425" tIns="91425" rIns="91425" bIns="91425" anchor="t" anchorCtr="0"/>
          <a:lstStyle>
            <a:lvl1pPr marL="342900" marR="0" lvl="0" indent="-195262" algn="l" rtl="0">
              <a:spcBef>
                <a:spcPts val="620"/>
              </a:spcBef>
              <a:spcAft>
                <a:spcPts val="0"/>
              </a:spcAft>
              <a:buClr>
                <a:schemeClr val="accent2"/>
              </a:buClr>
              <a:buSzPct val="75000"/>
              <a:buFont typeface="Noto Sans Symbols"/>
              <a:buChar char="■"/>
              <a:defRPr sz="3100" b="0" i="0" u="none" strike="noStrike" cap="none">
                <a:solidFill>
                  <a:schemeClr val="lt1"/>
                </a:solidFill>
                <a:latin typeface="Arial"/>
                <a:ea typeface="Arial"/>
                <a:cs typeface="Arial"/>
                <a:sym typeface="Arial"/>
              </a:defRPr>
            </a:lvl1pPr>
            <a:lvl2pPr marL="742950" marR="0" lvl="1" indent="-178434" algn="l" rtl="0">
              <a:spcBef>
                <a:spcPts val="520"/>
              </a:spcBef>
              <a:spcAft>
                <a:spcPts val="0"/>
              </a:spcAft>
              <a:buClr>
                <a:schemeClr val="accent1"/>
              </a:buClr>
              <a:buSzPct val="64999"/>
              <a:buFont typeface="Noto Sans Symbols"/>
              <a:buChar char="■"/>
              <a:defRPr sz="26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6pPr>
            <a:lvl7pPr marL="2971800" marR="0" lvl="6"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7pPr>
            <a:lvl8pPr marL="3429000" marR="0" lvl="7"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8pPr>
            <a:lvl9pPr marL="3886200" marR="0" lvl="8"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28" name="Shape 28"/>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29" name="Shape 29"/>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30" name="Shape 30"/>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2"/>
        <p:cNvGrpSpPr/>
        <p:nvPr/>
      </p:nvGrpSpPr>
      <p:grpSpPr>
        <a:xfrm>
          <a:off x="0" y="0"/>
          <a:ext cx="0" cy="0"/>
          <a:chOff x="0" y="0"/>
          <a:chExt cx="0" cy="0"/>
        </a:xfrm>
      </p:grpSpPr>
      <p:sp>
        <p:nvSpPr>
          <p:cNvPr id="83" name="Shape 83"/>
          <p:cNvSpPr txBox="1">
            <a:spLocks noGrp="1"/>
          </p:cNvSpPr>
          <p:nvPr>
            <p:ph type="title"/>
          </p:nvPr>
        </p:nvSpPr>
        <p:spPr>
          <a:xfrm rot="5400000">
            <a:off x="4970462" y="2151062"/>
            <a:ext cx="5394325" cy="2038349"/>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84" name="Shape 84"/>
          <p:cNvSpPr txBox="1">
            <a:spLocks noGrp="1"/>
          </p:cNvSpPr>
          <p:nvPr>
            <p:ph type="body" idx="1"/>
          </p:nvPr>
        </p:nvSpPr>
        <p:spPr>
          <a:xfrm rot="5400000">
            <a:off x="817562" y="188912"/>
            <a:ext cx="5394325" cy="5962650"/>
          </a:xfrm>
          <a:prstGeom prst="rect">
            <a:avLst/>
          </a:prstGeom>
          <a:noFill/>
          <a:ln>
            <a:noFill/>
          </a:ln>
        </p:spPr>
        <p:txBody>
          <a:bodyPr lIns="91425" tIns="91425" rIns="91425" bIns="91425" anchor="t" anchorCtr="0"/>
          <a:lstStyle>
            <a:lvl1pPr marL="342900" marR="0" lvl="0" indent="-195262" algn="l" rtl="0">
              <a:spcBef>
                <a:spcPts val="620"/>
              </a:spcBef>
              <a:spcAft>
                <a:spcPts val="0"/>
              </a:spcAft>
              <a:buClr>
                <a:schemeClr val="accent2"/>
              </a:buClr>
              <a:buSzPct val="75000"/>
              <a:buFont typeface="Noto Sans Symbols"/>
              <a:buChar char="■"/>
              <a:defRPr sz="3100" b="0" i="0" u="none" strike="noStrike" cap="none">
                <a:solidFill>
                  <a:schemeClr val="lt1"/>
                </a:solidFill>
                <a:latin typeface="Arial"/>
                <a:ea typeface="Arial"/>
                <a:cs typeface="Arial"/>
                <a:sym typeface="Arial"/>
              </a:defRPr>
            </a:lvl1pPr>
            <a:lvl2pPr marL="742950" marR="0" lvl="1" indent="-178434" algn="l" rtl="0">
              <a:spcBef>
                <a:spcPts val="520"/>
              </a:spcBef>
              <a:spcAft>
                <a:spcPts val="0"/>
              </a:spcAft>
              <a:buClr>
                <a:schemeClr val="accent1"/>
              </a:buClr>
              <a:buSzPct val="64999"/>
              <a:buFont typeface="Noto Sans Symbols"/>
              <a:buChar char="■"/>
              <a:defRPr sz="26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6pPr>
            <a:lvl7pPr marL="2971800" marR="0" lvl="6"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7pPr>
            <a:lvl8pPr marL="3429000" marR="0" lvl="7"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8pPr>
            <a:lvl9pPr marL="3886200" marR="0" lvl="8"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85" name="Shape 85"/>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86" name="Shape 86"/>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87" name="Shape 87"/>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623887" y="1709738"/>
            <a:ext cx="7886700" cy="2852737"/>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60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33" name="Shape 33"/>
          <p:cNvSpPr txBox="1">
            <a:spLocks noGrp="1"/>
          </p:cNvSpPr>
          <p:nvPr>
            <p:ph type="body" idx="1"/>
          </p:nvPr>
        </p:nvSpPr>
        <p:spPr>
          <a:xfrm>
            <a:off x="623887" y="4589462"/>
            <a:ext cx="7886700" cy="1500187"/>
          </a:xfrm>
          <a:prstGeom prst="rect">
            <a:avLst/>
          </a:prstGeom>
          <a:noFill/>
          <a:ln>
            <a:noFill/>
          </a:ln>
        </p:spPr>
        <p:txBody>
          <a:bodyPr lIns="91425" tIns="91425" rIns="91425" bIns="91425" anchor="t" anchorCtr="0"/>
          <a:lstStyle>
            <a:lvl1pPr marL="0" marR="0" lvl="0" indent="0" algn="l" rtl="0">
              <a:spcBef>
                <a:spcPts val="480"/>
              </a:spcBef>
              <a:spcAft>
                <a:spcPts val="0"/>
              </a:spcAft>
              <a:buClr>
                <a:schemeClr val="accent2"/>
              </a:buClr>
              <a:buFont typeface="Noto Sans Symbols"/>
              <a:buNone/>
              <a:defRPr sz="2400" b="0" i="0" u="none" strike="noStrike" cap="none">
                <a:solidFill>
                  <a:schemeClr val="lt1"/>
                </a:solidFill>
                <a:latin typeface="Arial"/>
                <a:ea typeface="Arial"/>
                <a:cs typeface="Arial"/>
                <a:sym typeface="Arial"/>
              </a:defRPr>
            </a:lvl1pPr>
            <a:lvl2pPr marL="457200" marR="0" lvl="1" indent="0" algn="l" rtl="0">
              <a:spcBef>
                <a:spcPts val="400"/>
              </a:spcBef>
              <a:spcAft>
                <a:spcPts val="0"/>
              </a:spcAft>
              <a:buClr>
                <a:schemeClr val="accent1"/>
              </a:buClr>
              <a:buFont typeface="Noto Sans Symbols"/>
              <a:buNone/>
              <a:defRPr sz="2000" b="0" i="0" u="none" strike="noStrike" cap="none">
                <a:solidFill>
                  <a:schemeClr val="lt1"/>
                </a:solidFill>
                <a:latin typeface="Arial"/>
                <a:ea typeface="Arial"/>
                <a:cs typeface="Arial"/>
                <a:sym typeface="Arial"/>
              </a:defRPr>
            </a:lvl2pPr>
            <a:lvl3pPr marL="914400" marR="0" lvl="2" indent="0" algn="l" rtl="0">
              <a:spcBef>
                <a:spcPts val="360"/>
              </a:spcBef>
              <a:spcAft>
                <a:spcPts val="0"/>
              </a:spcAft>
              <a:buClr>
                <a:schemeClr val="hlink"/>
              </a:buClr>
              <a:buFont typeface="Noto Sans Symbols"/>
              <a:buNone/>
              <a:defRPr sz="1800" b="0" i="0" u="none" strike="noStrike" cap="none">
                <a:solidFill>
                  <a:schemeClr val="lt1"/>
                </a:solidFill>
                <a:latin typeface="Arial"/>
                <a:ea typeface="Arial"/>
                <a:cs typeface="Arial"/>
                <a:sym typeface="Arial"/>
              </a:defRPr>
            </a:lvl3pPr>
            <a:lvl4pPr marL="1371600" marR="0" lvl="3" indent="0" algn="l" rtl="0">
              <a:spcBef>
                <a:spcPts val="320"/>
              </a:spcBef>
              <a:spcAft>
                <a:spcPts val="0"/>
              </a:spcAft>
              <a:buClr>
                <a:schemeClr val="accent2"/>
              </a:buClr>
              <a:buFont typeface="Noto Sans Symbols"/>
              <a:buNone/>
              <a:defRPr sz="1600" b="0" i="0" u="none" strike="noStrike" cap="none">
                <a:solidFill>
                  <a:schemeClr val="lt1"/>
                </a:solidFill>
                <a:latin typeface="Arial"/>
                <a:ea typeface="Arial"/>
                <a:cs typeface="Arial"/>
                <a:sym typeface="Arial"/>
              </a:defRPr>
            </a:lvl4pPr>
            <a:lvl5pPr marL="1828800" marR="0" lvl="4" indent="0" algn="l" rtl="0">
              <a:spcBef>
                <a:spcPts val="320"/>
              </a:spcBef>
              <a:spcAft>
                <a:spcPts val="0"/>
              </a:spcAft>
              <a:buClr>
                <a:schemeClr val="lt1"/>
              </a:buClr>
              <a:buFont typeface="Noto Sans Symbols"/>
              <a:buNone/>
              <a:defRPr sz="1600" b="0" i="0" u="none" strike="noStrike" cap="none">
                <a:solidFill>
                  <a:schemeClr val="lt1"/>
                </a:solidFill>
                <a:latin typeface="Arial"/>
                <a:ea typeface="Arial"/>
                <a:cs typeface="Arial"/>
                <a:sym typeface="Arial"/>
              </a:defRPr>
            </a:lvl5pPr>
            <a:lvl6pPr marL="2286000" marR="0" lvl="5" indent="0" algn="l" rtl="0">
              <a:lnSpc>
                <a:spcPct val="90000"/>
              </a:lnSpc>
              <a:spcBef>
                <a:spcPts val="500"/>
              </a:spcBef>
              <a:buClr>
                <a:schemeClr val="lt1"/>
              </a:buClr>
              <a:buFont typeface="Arial"/>
              <a:buNone/>
              <a:defRPr sz="1600" b="0" i="0" u="none" strike="noStrike" cap="none">
                <a:solidFill>
                  <a:schemeClr val="lt1"/>
                </a:solidFill>
                <a:latin typeface="Arial"/>
                <a:ea typeface="Arial"/>
                <a:cs typeface="Arial"/>
                <a:sym typeface="Arial"/>
              </a:defRPr>
            </a:lvl6pPr>
            <a:lvl7pPr marL="2743200" marR="0" lvl="6" indent="0" algn="l" rtl="0">
              <a:lnSpc>
                <a:spcPct val="90000"/>
              </a:lnSpc>
              <a:spcBef>
                <a:spcPts val="500"/>
              </a:spcBef>
              <a:buClr>
                <a:schemeClr val="lt1"/>
              </a:buClr>
              <a:buFont typeface="Arial"/>
              <a:buNone/>
              <a:defRPr sz="1600" b="0" i="0" u="none" strike="noStrike" cap="none">
                <a:solidFill>
                  <a:schemeClr val="lt1"/>
                </a:solidFill>
                <a:latin typeface="Arial"/>
                <a:ea typeface="Arial"/>
                <a:cs typeface="Arial"/>
                <a:sym typeface="Arial"/>
              </a:defRPr>
            </a:lvl7pPr>
            <a:lvl8pPr marL="3200400" marR="0" lvl="7" indent="0" algn="l" rtl="0">
              <a:lnSpc>
                <a:spcPct val="90000"/>
              </a:lnSpc>
              <a:spcBef>
                <a:spcPts val="500"/>
              </a:spcBef>
              <a:buClr>
                <a:schemeClr val="lt1"/>
              </a:buClr>
              <a:buFont typeface="Arial"/>
              <a:buNone/>
              <a:defRPr sz="1600" b="0" i="0" u="none" strike="noStrike" cap="none">
                <a:solidFill>
                  <a:schemeClr val="lt1"/>
                </a:solidFill>
                <a:latin typeface="Arial"/>
                <a:ea typeface="Arial"/>
                <a:cs typeface="Arial"/>
                <a:sym typeface="Arial"/>
              </a:defRPr>
            </a:lvl8pPr>
            <a:lvl9pPr marL="3657600" marR="0" lvl="8" indent="0" algn="l" rtl="0">
              <a:lnSpc>
                <a:spcPct val="90000"/>
              </a:lnSpc>
              <a:spcBef>
                <a:spcPts val="500"/>
              </a:spcBef>
              <a:buClr>
                <a:schemeClr val="lt1"/>
              </a:buClr>
              <a:buFont typeface="Arial"/>
              <a:buNone/>
              <a:defRPr sz="1600" b="0" i="0" u="none" strike="noStrike" cap="none">
                <a:solidFill>
                  <a:schemeClr val="lt1"/>
                </a:solidFill>
                <a:latin typeface="Arial"/>
                <a:ea typeface="Arial"/>
                <a:cs typeface="Arial"/>
                <a:sym typeface="Arial"/>
              </a:defRPr>
            </a:lvl9pPr>
          </a:lstStyle>
          <a:p>
            <a:endParaRPr/>
          </a:p>
        </p:txBody>
      </p:sp>
      <p:sp>
        <p:nvSpPr>
          <p:cNvPr id="34" name="Shape 34"/>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35" name="Shape 35"/>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39" name="Shape 39"/>
          <p:cNvSpPr txBox="1">
            <a:spLocks noGrp="1"/>
          </p:cNvSpPr>
          <p:nvPr>
            <p:ph type="body" idx="1"/>
          </p:nvPr>
        </p:nvSpPr>
        <p:spPr>
          <a:xfrm>
            <a:off x="533400" y="1828800"/>
            <a:ext cx="4000500" cy="4038599"/>
          </a:xfrm>
          <a:prstGeom prst="rect">
            <a:avLst/>
          </a:prstGeom>
          <a:noFill/>
          <a:ln>
            <a:noFill/>
          </a:ln>
        </p:spPr>
        <p:txBody>
          <a:bodyPr lIns="91425" tIns="91425" rIns="91425" bIns="91425" anchor="t" anchorCtr="0"/>
          <a:lstStyle>
            <a:lvl1pPr marL="342900" marR="0" lvl="0" indent="-195262" algn="l" rtl="0">
              <a:spcBef>
                <a:spcPts val="620"/>
              </a:spcBef>
              <a:spcAft>
                <a:spcPts val="0"/>
              </a:spcAft>
              <a:buClr>
                <a:schemeClr val="accent2"/>
              </a:buClr>
              <a:buSzPct val="75000"/>
              <a:buFont typeface="Noto Sans Symbols"/>
              <a:buChar char="■"/>
              <a:defRPr sz="3100" b="0" i="0" u="none" strike="noStrike" cap="none">
                <a:solidFill>
                  <a:schemeClr val="lt1"/>
                </a:solidFill>
                <a:latin typeface="Arial"/>
                <a:ea typeface="Arial"/>
                <a:cs typeface="Arial"/>
                <a:sym typeface="Arial"/>
              </a:defRPr>
            </a:lvl1pPr>
            <a:lvl2pPr marL="742950" marR="0" lvl="1" indent="-178434" algn="l" rtl="0">
              <a:spcBef>
                <a:spcPts val="520"/>
              </a:spcBef>
              <a:spcAft>
                <a:spcPts val="0"/>
              </a:spcAft>
              <a:buClr>
                <a:schemeClr val="accent1"/>
              </a:buClr>
              <a:buSzPct val="64999"/>
              <a:buFont typeface="Noto Sans Symbols"/>
              <a:buChar char="■"/>
              <a:defRPr sz="26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6pPr>
            <a:lvl7pPr marL="2971800" marR="0" lvl="6"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7pPr>
            <a:lvl8pPr marL="3429000" marR="0" lvl="7"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8pPr>
            <a:lvl9pPr marL="3886200" marR="0" lvl="8"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4686300" y="1828800"/>
            <a:ext cx="4000500" cy="4038599"/>
          </a:xfrm>
          <a:prstGeom prst="rect">
            <a:avLst/>
          </a:prstGeom>
          <a:noFill/>
          <a:ln>
            <a:noFill/>
          </a:ln>
        </p:spPr>
        <p:txBody>
          <a:bodyPr lIns="91425" tIns="91425" rIns="91425" bIns="91425" anchor="t" anchorCtr="0"/>
          <a:lstStyle>
            <a:lvl1pPr marL="342900" marR="0" lvl="0" indent="-195262" algn="l" rtl="0">
              <a:spcBef>
                <a:spcPts val="620"/>
              </a:spcBef>
              <a:spcAft>
                <a:spcPts val="0"/>
              </a:spcAft>
              <a:buClr>
                <a:schemeClr val="accent2"/>
              </a:buClr>
              <a:buSzPct val="75000"/>
              <a:buFont typeface="Noto Sans Symbols"/>
              <a:buChar char="■"/>
              <a:defRPr sz="3100" b="0" i="0" u="none" strike="noStrike" cap="none">
                <a:solidFill>
                  <a:schemeClr val="lt1"/>
                </a:solidFill>
                <a:latin typeface="Arial"/>
                <a:ea typeface="Arial"/>
                <a:cs typeface="Arial"/>
                <a:sym typeface="Arial"/>
              </a:defRPr>
            </a:lvl1pPr>
            <a:lvl2pPr marL="742950" marR="0" lvl="1" indent="-178434" algn="l" rtl="0">
              <a:spcBef>
                <a:spcPts val="520"/>
              </a:spcBef>
              <a:spcAft>
                <a:spcPts val="0"/>
              </a:spcAft>
              <a:buClr>
                <a:schemeClr val="accent1"/>
              </a:buClr>
              <a:buSzPct val="64999"/>
              <a:buFont typeface="Noto Sans Symbols"/>
              <a:buChar char="■"/>
              <a:defRPr sz="26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6pPr>
            <a:lvl7pPr marL="2971800" marR="0" lvl="6"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7pPr>
            <a:lvl8pPr marL="3429000" marR="0" lvl="7"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8pPr>
            <a:lvl9pPr marL="3886200" marR="0" lvl="8"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41" name="Shape 41"/>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630237" y="365125"/>
            <a:ext cx="7886700" cy="1325562"/>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46" name="Shape 46"/>
          <p:cNvSpPr txBox="1">
            <a:spLocks noGrp="1"/>
          </p:cNvSpPr>
          <p:nvPr>
            <p:ph type="body" idx="1"/>
          </p:nvPr>
        </p:nvSpPr>
        <p:spPr>
          <a:xfrm>
            <a:off x="630237" y="1681163"/>
            <a:ext cx="3868737" cy="82391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accent2"/>
              </a:buClr>
              <a:buFont typeface="Noto Sans Symbols"/>
              <a:buNone/>
              <a:defRPr sz="2400" b="1" i="0" u="none" strike="noStrike" cap="none">
                <a:solidFill>
                  <a:schemeClr val="lt1"/>
                </a:solidFill>
                <a:latin typeface="Arial"/>
                <a:ea typeface="Arial"/>
                <a:cs typeface="Arial"/>
                <a:sym typeface="Arial"/>
              </a:defRPr>
            </a:lvl1pPr>
            <a:lvl2pPr marL="457200" marR="0" lvl="1" indent="0" algn="l" rtl="0">
              <a:spcBef>
                <a:spcPts val="400"/>
              </a:spcBef>
              <a:spcAft>
                <a:spcPts val="0"/>
              </a:spcAft>
              <a:buClr>
                <a:schemeClr val="accent1"/>
              </a:buClr>
              <a:buFont typeface="Noto Sans Symbols"/>
              <a:buNone/>
              <a:defRPr sz="2000" b="1" i="0" u="none" strike="noStrike" cap="none">
                <a:solidFill>
                  <a:schemeClr val="lt1"/>
                </a:solidFill>
                <a:latin typeface="Arial"/>
                <a:ea typeface="Arial"/>
                <a:cs typeface="Arial"/>
                <a:sym typeface="Arial"/>
              </a:defRPr>
            </a:lvl2pPr>
            <a:lvl3pPr marL="914400" marR="0" lvl="2" indent="0" algn="l" rtl="0">
              <a:spcBef>
                <a:spcPts val="360"/>
              </a:spcBef>
              <a:spcAft>
                <a:spcPts val="0"/>
              </a:spcAft>
              <a:buClr>
                <a:schemeClr val="hlink"/>
              </a:buClr>
              <a:buFont typeface="Noto Sans Symbols"/>
              <a:buNone/>
              <a:defRPr sz="1800" b="1" i="0" u="none" strike="noStrike" cap="none">
                <a:solidFill>
                  <a:schemeClr val="lt1"/>
                </a:solidFill>
                <a:latin typeface="Arial"/>
                <a:ea typeface="Arial"/>
                <a:cs typeface="Arial"/>
                <a:sym typeface="Arial"/>
              </a:defRPr>
            </a:lvl3pPr>
            <a:lvl4pPr marL="1371600" marR="0" lvl="3" indent="0" algn="l" rtl="0">
              <a:spcBef>
                <a:spcPts val="320"/>
              </a:spcBef>
              <a:spcAft>
                <a:spcPts val="0"/>
              </a:spcAft>
              <a:buClr>
                <a:schemeClr val="accent2"/>
              </a:buClr>
              <a:buFont typeface="Noto Sans Symbols"/>
              <a:buNone/>
              <a:defRPr sz="1600" b="1" i="0" u="none" strike="noStrike" cap="none">
                <a:solidFill>
                  <a:schemeClr val="lt1"/>
                </a:solidFill>
                <a:latin typeface="Arial"/>
                <a:ea typeface="Arial"/>
                <a:cs typeface="Arial"/>
                <a:sym typeface="Arial"/>
              </a:defRPr>
            </a:lvl4pPr>
            <a:lvl5pPr marL="1828800" marR="0" lvl="4" indent="0" algn="l" rtl="0">
              <a:spcBef>
                <a:spcPts val="320"/>
              </a:spcBef>
              <a:spcAft>
                <a:spcPts val="0"/>
              </a:spcAft>
              <a:buClr>
                <a:schemeClr val="lt1"/>
              </a:buClr>
              <a:buFont typeface="Noto Sans Symbols"/>
              <a:buNone/>
              <a:defRPr sz="1600" b="1" i="0" u="none" strike="noStrike" cap="none">
                <a:solidFill>
                  <a:schemeClr val="lt1"/>
                </a:solidFill>
                <a:latin typeface="Arial"/>
                <a:ea typeface="Arial"/>
                <a:cs typeface="Arial"/>
                <a:sym typeface="Arial"/>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Arial"/>
                <a:ea typeface="Arial"/>
                <a:cs typeface="Arial"/>
                <a:sym typeface="Arial"/>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Arial"/>
                <a:ea typeface="Arial"/>
                <a:cs typeface="Arial"/>
                <a:sym typeface="Arial"/>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Arial"/>
                <a:ea typeface="Arial"/>
                <a:cs typeface="Arial"/>
                <a:sym typeface="Arial"/>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Arial"/>
                <a:ea typeface="Arial"/>
                <a:cs typeface="Arial"/>
                <a:sym typeface="Arial"/>
              </a:defRPr>
            </a:lvl9pPr>
          </a:lstStyle>
          <a:p>
            <a:endParaRPr/>
          </a:p>
        </p:txBody>
      </p:sp>
      <p:sp>
        <p:nvSpPr>
          <p:cNvPr id="47" name="Shape 47"/>
          <p:cNvSpPr txBox="1">
            <a:spLocks noGrp="1"/>
          </p:cNvSpPr>
          <p:nvPr>
            <p:ph type="body" idx="2"/>
          </p:nvPr>
        </p:nvSpPr>
        <p:spPr>
          <a:xfrm>
            <a:off x="630237" y="2505075"/>
            <a:ext cx="3868737" cy="3684588"/>
          </a:xfrm>
          <a:prstGeom prst="rect">
            <a:avLst/>
          </a:prstGeom>
          <a:noFill/>
          <a:ln>
            <a:noFill/>
          </a:ln>
        </p:spPr>
        <p:txBody>
          <a:bodyPr lIns="91425" tIns="91425" rIns="91425" bIns="91425" anchor="t" anchorCtr="0"/>
          <a:lstStyle>
            <a:lvl1pPr marL="342900" marR="0" lvl="0" indent="-195262" algn="l" rtl="0">
              <a:spcBef>
                <a:spcPts val="620"/>
              </a:spcBef>
              <a:spcAft>
                <a:spcPts val="0"/>
              </a:spcAft>
              <a:buClr>
                <a:schemeClr val="accent2"/>
              </a:buClr>
              <a:buSzPct val="75000"/>
              <a:buFont typeface="Noto Sans Symbols"/>
              <a:buChar char="■"/>
              <a:defRPr sz="3100" b="0" i="0" u="none" strike="noStrike" cap="none">
                <a:solidFill>
                  <a:schemeClr val="lt1"/>
                </a:solidFill>
                <a:latin typeface="Arial"/>
                <a:ea typeface="Arial"/>
                <a:cs typeface="Arial"/>
                <a:sym typeface="Arial"/>
              </a:defRPr>
            </a:lvl1pPr>
            <a:lvl2pPr marL="742950" marR="0" lvl="1" indent="-178434" algn="l" rtl="0">
              <a:spcBef>
                <a:spcPts val="520"/>
              </a:spcBef>
              <a:spcAft>
                <a:spcPts val="0"/>
              </a:spcAft>
              <a:buClr>
                <a:schemeClr val="accent1"/>
              </a:buClr>
              <a:buSzPct val="64999"/>
              <a:buFont typeface="Noto Sans Symbols"/>
              <a:buChar char="■"/>
              <a:defRPr sz="26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6pPr>
            <a:lvl7pPr marL="2971800" marR="0" lvl="6"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7pPr>
            <a:lvl8pPr marL="3429000" marR="0" lvl="7"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8pPr>
            <a:lvl9pPr marL="3886200" marR="0" lvl="8"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48" name="Shape 48"/>
          <p:cNvSpPr txBox="1">
            <a:spLocks noGrp="1"/>
          </p:cNvSpPr>
          <p:nvPr>
            <p:ph type="body" idx="3"/>
          </p:nvPr>
        </p:nvSpPr>
        <p:spPr>
          <a:xfrm>
            <a:off x="4629150" y="1681163"/>
            <a:ext cx="3887787" cy="82391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accent2"/>
              </a:buClr>
              <a:buFont typeface="Noto Sans Symbols"/>
              <a:buNone/>
              <a:defRPr sz="2400" b="1" i="0" u="none" strike="noStrike" cap="none">
                <a:solidFill>
                  <a:schemeClr val="lt1"/>
                </a:solidFill>
                <a:latin typeface="Arial"/>
                <a:ea typeface="Arial"/>
                <a:cs typeface="Arial"/>
                <a:sym typeface="Arial"/>
              </a:defRPr>
            </a:lvl1pPr>
            <a:lvl2pPr marL="457200" marR="0" lvl="1" indent="0" algn="l" rtl="0">
              <a:spcBef>
                <a:spcPts val="400"/>
              </a:spcBef>
              <a:spcAft>
                <a:spcPts val="0"/>
              </a:spcAft>
              <a:buClr>
                <a:schemeClr val="accent1"/>
              </a:buClr>
              <a:buFont typeface="Noto Sans Symbols"/>
              <a:buNone/>
              <a:defRPr sz="2000" b="1" i="0" u="none" strike="noStrike" cap="none">
                <a:solidFill>
                  <a:schemeClr val="lt1"/>
                </a:solidFill>
                <a:latin typeface="Arial"/>
                <a:ea typeface="Arial"/>
                <a:cs typeface="Arial"/>
                <a:sym typeface="Arial"/>
              </a:defRPr>
            </a:lvl2pPr>
            <a:lvl3pPr marL="914400" marR="0" lvl="2" indent="0" algn="l" rtl="0">
              <a:spcBef>
                <a:spcPts val="360"/>
              </a:spcBef>
              <a:spcAft>
                <a:spcPts val="0"/>
              </a:spcAft>
              <a:buClr>
                <a:schemeClr val="hlink"/>
              </a:buClr>
              <a:buFont typeface="Noto Sans Symbols"/>
              <a:buNone/>
              <a:defRPr sz="1800" b="1" i="0" u="none" strike="noStrike" cap="none">
                <a:solidFill>
                  <a:schemeClr val="lt1"/>
                </a:solidFill>
                <a:latin typeface="Arial"/>
                <a:ea typeface="Arial"/>
                <a:cs typeface="Arial"/>
                <a:sym typeface="Arial"/>
              </a:defRPr>
            </a:lvl3pPr>
            <a:lvl4pPr marL="1371600" marR="0" lvl="3" indent="0" algn="l" rtl="0">
              <a:spcBef>
                <a:spcPts val="320"/>
              </a:spcBef>
              <a:spcAft>
                <a:spcPts val="0"/>
              </a:spcAft>
              <a:buClr>
                <a:schemeClr val="accent2"/>
              </a:buClr>
              <a:buFont typeface="Noto Sans Symbols"/>
              <a:buNone/>
              <a:defRPr sz="1600" b="1" i="0" u="none" strike="noStrike" cap="none">
                <a:solidFill>
                  <a:schemeClr val="lt1"/>
                </a:solidFill>
                <a:latin typeface="Arial"/>
                <a:ea typeface="Arial"/>
                <a:cs typeface="Arial"/>
                <a:sym typeface="Arial"/>
              </a:defRPr>
            </a:lvl4pPr>
            <a:lvl5pPr marL="1828800" marR="0" lvl="4" indent="0" algn="l" rtl="0">
              <a:spcBef>
                <a:spcPts val="320"/>
              </a:spcBef>
              <a:spcAft>
                <a:spcPts val="0"/>
              </a:spcAft>
              <a:buClr>
                <a:schemeClr val="lt1"/>
              </a:buClr>
              <a:buFont typeface="Noto Sans Symbols"/>
              <a:buNone/>
              <a:defRPr sz="1600" b="1" i="0" u="none" strike="noStrike" cap="none">
                <a:solidFill>
                  <a:schemeClr val="lt1"/>
                </a:solidFill>
                <a:latin typeface="Arial"/>
                <a:ea typeface="Arial"/>
                <a:cs typeface="Arial"/>
                <a:sym typeface="Arial"/>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Arial"/>
                <a:ea typeface="Arial"/>
                <a:cs typeface="Arial"/>
                <a:sym typeface="Arial"/>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Arial"/>
                <a:ea typeface="Arial"/>
                <a:cs typeface="Arial"/>
                <a:sym typeface="Arial"/>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Arial"/>
                <a:ea typeface="Arial"/>
                <a:cs typeface="Arial"/>
                <a:sym typeface="Arial"/>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Arial"/>
                <a:ea typeface="Arial"/>
                <a:cs typeface="Arial"/>
                <a:sym typeface="Arial"/>
              </a:defRPr>
            </a:lvl9pPr>
          </a:lstStyle>
          <a:p>
            <a:endParaRPr/>
          </a:p>
        </p:txBody>
      </p:sp>
      <p:sp>
        <p:nvSpPr>
          <p:cNvPr id="49" name="Shape 49"/>
          <p:cNvSpPr txBox="1">
            <a:spLocks noGrp="1"/>
          </p:cNvSpPr>
          <p:nvPr>
            <p:ph type="body" idx="4"/>
          </p:nvPr>
        </p:nvSpPr>
        <p:spPr>
          <a:xfrm>
            <a:off x="4629150" y="2505075"/>
            <a:ext cx="3887787" cy="3684588"/>
          </a:xfrm>
          <a:prstGeom prst="rect">
            <a:avLst/>
          </a:prstGeom>
          <a:noFill/>
          <a:ln>
            <a:noFill/>
          </a:ln>
        </p:spPr>
        <p:txBody>
          <a:bodyPr lIns="91425" tIns="91425" rIns="91425" bIns="91425" anchor="t" anchorCtr="0"/>
          <a:lstStyle>
            <a:lvl1pPr marL="342900" marR="0" lvl="0" indent="-195262" algn="l" rtl="0">
              <a:spcBef>
                <a:spcPts val="620"/>
              </a:spcBef>
              <a:spcAft>
                <a:spcPts val="0"/>
              </a:spcAft>
              <a:buClr>
                <a:schemeClr val="accent2"/>
              </a:buClr>
              <a:buSzPct val="75000"/>
              <a:buFont typeface="Noto Sans Symbols"/>
              <a:buChar char="■"/>
              <a:defRPr sz="3100" b="0" i="0" u="none" strike="noStrike" cap="none">
                <a:solidFill>
                  <a:schemeClr val="lt1"/>
                </a:solidFill>
                <a:latin typeface="Arial"/>
                <a:ea typeface="Arial"/>
                <a:cs typeface="Arial"/>
                <a:sym typeface="Arial"/>
              </a:defRPr>
            </a:lvl1pPr>
            <a:lvl2pPr marL="742950" marR="0" lvl="1" indent="-178434" algn="l" rtl="0">
              <a:spcBef>
                <a:spcPts val="520"/>
              </a:spcBef>
              <a:spcAft>
                <a:spcPts val="0"/>
              </a:spcAft>
              <a:buClr>
                <a:schemeClr val="accent1"/>
              </a:buClr>
              <a:buSzPct val="64999"/>
              <a:buFont typeface="Noto Sans Symbols"/>
              <a:buChar char="■"/>
              <a:defRPr sz="26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6pPr>
            <a:lvl7pPr marL="2971800" marR="0" lvl="6"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7pPr>
            <a:lvl8pPr marL="3429000" marR="0" lvl="7"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8pPr>
            <a:lvl9pPr marL="3886200" marR="0" lvl="8"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50" name="Shape 50"/>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51" name="Shape 51"/>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52" name="Shape 52"/>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55" name="Shape 55"/>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8"/>
        <p:cNvGrpSpPr/>
        <p:nvPr/>
      </p:nvGrpSpPr>
      <p:grpSpPr>
        <a:xfrm>
          <a:off x="0" y="0"/>
          <a:ext cx="0" cy="0"/>
          <a:chOff x="0" y="0"/>
          <a:chExt cx="0" cy="0"/>
        </a:xfrm>
      </p:grpSpPr>
      <p:sp>
        <p:nvSpPr>
          <p:cNvPr id="59" name="Shape 59"/>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60" name="Shape 60"/>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61" name="Shape 61"/>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630237" y="457200"/>
            <a:ext cx="2949575" cy="1600199"/>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32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64" name="Shape 64"/>
          <p:cNvSpPr txBox="1">
            <a:spLocks noGrp="1"/>
          </p:cNvSpPr>
          <p:nvPr>
            <p:ph type="body" idx="1"/>
          </p:nvPr>
        </p:nvSpPr>
        <p:spPr>
          <a:xfrm>
            <a:off x="3887787" y="987425"/>
            <a:ext cx="4629150" cy="4873624"/>
          </a:xfrm>
          <a:prstGeom prst="rect">
            <a:avLst/>
          </a:prstGeom>
          <a:noFill/>
          <a:ln>
            <a:noFill/>
          </a:ln>
        </p:spPr>
        <p:txBody>
          <a:bodyPr lIns="91425" tIns="91425" rIns="91425" bIns="91425" anchor="t" anchorCtr="0"/>
          <a:lstStyle>
            <a:lvl1pPr marL="342900" marR="0" lvl="0" indent="-190500" algn="l" rtl="0">
              <a:spcBef>
                <a:spcPts val="640"/>
              </a:spcBef>
              <a:spcAft>
                <a:spcPts val="0"/>
              </a:spcAft>
              <a:buClr>
                <a:schemeClr val="accent2"/>
              </a:buClr>
              <a:buSzPct val="75000"/>
              <a:buFont typeface="Noto Sans Symbols"/>
              <a:buChar char="■"/>
              <a:defRPr sz="3200" b="0" i="0" u="none" strike="noStrike" cap="none">
                <a:solidFill>
                  <a:schemeClr val="lt1"/>
                </a:solidFill>
                <a:latin typeface="Arial"/>
                <a:ea typeface="Arial"/>
                <a:cs typeface="Arial"/>
                <a:sym typeface="Arial"/>
              </a:defRPr>
            </a:lvl1pPr>
            <a:lvl2pPr marL="742950" marR="0" lvl="1" indent="-170180" algn="l" rtl="0">
              <a:spcBef>
                <a:spcPts val="560"/>
              </a:spcBef>
              <a:spcAft>
                <a:spcPts val="0"/>
              </a:spcAft>
              <a:buClr>
                <a:schemeClr val="accent1"/>
              </a:buClr>
              <a:buSzPct val="65000"/>
              <a:buFont typeface="Noto Sans Symbols"/>
              <a:buChar char="■"/>
              <a:defRPr sz="28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01600" algn="l" rtl="0">
              <a:lnSpc>
                <a:spcPct val="90000"/>
              </a:lnSpc>
              <a:spcBef>
                <a:spcPts val="500"/>
              </a:spcBef>
              <a:buClr>
                <a:schemeClr val="lt1"/>
              </a:buClr>
              <a:buSzPct val="100000"/>
              <a:buFont typeface="Arial"/>
              <a:buChar char="•"/>
              <a:defRPr sz="2000" b="0" i="0" u="none" strike="noStrike" cap="none">
                <a:solidFill>
                  <a:schemeClr val="lt1"/>
                </a:solidFill>
                <a:latin typeface="Arial"/>
                <a:ea typeface="Arial"/>
                <a:cs typeface="Arial"/>
                <a:sym typeface="Arial"/>
              </a:defRPr>
            </a:lvl6pPr>
            <a:lvl7pPr marL="2971800" marR="0" lvl="6" indent="-101600" algn="l" rtl="0">
              <a:lnSpc>
                <a:spcPct val="90000"/>
              </a:lnSpc>
              <a:spcBef>
                <a:spcPts val="500"/>
              </a:spcBef>
              <a:buClr>
                <a:schemeClr val="lt1"/>
              </a:buClr>
              <a:buSzPct val="100000"/>
              <a:buFont typeface="Arial"/>
              <a:buChar char="•"/>
              <a:defRPr sz="2000" b="0" i="0" u="none" strike="noStrike" cap="none">
                <a:solidFill>
                  <a:schemeClr val="lt1"/>
                </a:solidFill>
                <a:latin typeface="Arial"/>
                <a:ea typeface="Arial"/>
                <a:cs typeface="Arial"/>
                <a:sym typeface="Arial"/>
              </a:defRPr>
            </a:lvl7pPr>
            <a:lvl8pPr marL="3429000" marR="0" lvl="7" indent="-101600" algn="l" rtl="0">
              <a:lnSpc>
                <a:spcPct val="90000"/>
              </a:lnSpc>
              <a:spcBef>
                <a:spcPts val="500"/>
              </a:spcBef>
              <a:buClr>
                <a:schemeClr val="lt1"/>
              </a:buClr>
              <a:buSzPct val="100000"/>
              <a:buFont typeface="Arial"/>
              <a:buChar char="•"/>
              <a:defRPr sz="2000" b="0" i="0" u="none" strike="noStrike" cap="none">
                <a:solidFill>
                  <a:schemeClr val="lt1"/>
                </a:solidFill>
                <a:latin typeface="Arial"/>
                <a:ea typeface="Arial"/>
                <a:cs typeface="Arial"/>
                <a:sym typeface="Arial"/>
              </a:defRPr>
            </a:lvl8pPr>
            <a:lvl9pPr marL="3886200" marR="0" lvl="8" indent="-101600" algn="l" rtl="0">
              <a:lnSpc>
                <a:spcPct val="90000"/>
              </a:lnSpc>
              <a:spcBef>
                <a:spcPts val="500"/>
              </a:spcBef>
              <a:buClr>
                <a:schemeClr val="lt1"/>
              </a:buClr>
              <a:buSzPct val="100000"/>
              <a:buFont typeface="Arial"/>
              <a:buChar char="•"/>
              <a:defRPr sz="2000" b="0" i="0" u="none" strike="noStrike" cap="none">
                <a:solidFill>
                  <a:schemeClr val="lt1"/>
                </a:solidFill>
                <a:latin typeface="Arial"/>
                <a:ea typeface="Arial"/>
                <a:cs typeface="Arial"/>
                <a:sym typeface="Arial"/>
              </a:defRPr>
            </a:lvl9pPr>
          </a:lstStyle>
          <a:p>
            <a:endParaRPr/>
          </a:p>
        </p:txBody>
      </p:sp>
      <p:sp>
        <p:nvSpPr>
          <p:cNvPr id="65" name="Shape 65"/>
          <p:cNvSpPr txBox="1">
            <a:spLocks noGrp="1"/>
          </p:cNvSpPr>
          <p:nvPr>
            <p:ph type="body" idx="2"/>
          </p:nvPr>
        </p:nvSpPr>
        <p:spPr>
          <a:xfrm>
            <a:off x="630237" y="2057400"/>
            <a:ext cx="2949575" cy="3811588"/>
          </a:xfrm>
          <a:prstGeom prst="rect">
            <a:avLst/>
          </a:prstGeom>
          <a:noFill/>
          <a:ln>
            <a:noFill/>
          </a:ln>
        </p:spPr>
        <p:txBody>
          <a:bodyPr lIns="91425" tIns="91425" rIns="91425" bIns="91425" anchor="t" anchorCtr="0"/>
          <a:lstStyle>
            <a:lvl1pPr marL="0" marR="0" lvl="0" indent="0" algn="l" rtl="0">
              <a:spcBef>
                <a:spcPts val="320"/>
              </a:spcBef>
              <a:spcAft>
                <a:spcPts val="0"/>
              </a:spcAft>
              <a:buClr>
                <a:schemeClr val="accent2"/>
              </a:buClr>
              <a:buFont typeface="Noto Sans Symbols"/>
              <a:buNone/>
              <a:defRPr sz="1600" b="0" i="0" u="none" strike="noStrike" cap="none">
                <a:solidFill>
                  <a:schemeClr val="lt1"/>
                </a:solidFill>
                <a:latin typeface="Arial"/>
                <a:ea typeface="Arial"/>
                <a:cs typeface="Arial"/>
                <a:sym typeface="Arial"/>
              </a:defRPr>
            </a:lvl1pPr>
            <a:lvl2pPr marL="457200" marR="0" lvl="1" indent="0" algn="l" rtl="0">
              <a:spcBef>
                <a:spcPts val="280"/>
              </a:spcBef>
              <a:spcAft>
                <a:spcPts val="0"/>
              </a:spcAft>
              <a:buClr>
                <a:schemeClr val="accent1"/>
              </a:buClr>
              <a:buFont typeface="Noto Sans Symbols"/>
              <a:buNone/>
              <a:defRPr sz="1400" b="0" i="0" u="none" strike="noStrike" cap="none">
                <a:solidFill>
                  <a:schemeClr val="lt1"/>
                </a:solidFill>
                <a:latin typeface="Arial"/>
                <a:ea typeface="Arial"/>
                <a:cs typeface="Arial"/>
                <a:sym typeface="Arial"/>
              </a:defRPr>
            </a:lvl2pPr>
            <a:lvl3pPr marL="914400" marR="0" lvl="2" indent="0" algn="l" rtl="0">
              <a:spcBef>
                <a:spcPts val="240"/>
              </a:spcBef>
              <a:spcAft>
                <a:spcPts val="0"/>
              </a:spcAft>
              <a:buClr>
                <a:schemeClr val="hlink"/>
              </a:buClr>
              <a:buFont typeface="Noto Sans Symbols"/>
              <a:buNone/>
              <a:defRPr sz="1200" b="0" i="0" u="none" strike="noStrike" cap="none">
                <a:solidFill>
                  <a:schemeClr val="lt1"/>
                </a:solidFill>
                <a:latin typeface="Arial"/>
                <a:ea typeface="Arial"/>
                <a:cs typeface="Arial"/>
                <a:sym typeface="Arial"/>
              </a:defRPr>
            </a:lvl3pPr>
            <a:lvl4pPr marL="1371600" marR="0" lvl="3" indent="0" algn="l" rtl="0">
              <a:spcBef>
                <a:spcPts val="200"/>
              </a:spcBef>
              <a:spcAft>
                <a:spcPts val="0"/>
              </a:spcAft>
              <a:buClr>
                <a:schemeClr val="accent2"/>
              </a:buClr>
              <a:buFont typeface="Noto Sans Symbols"/>
              <a:buNone/>
              <a:defRPr sz="1000" b="0" i="0" u="none" strike="noStrike" cap="none">
                <a:solidFill>
                  <a:schemeClr val="lt1"/>
                </a:solidFill>
                <a:latin typeface="Arial"/>
                <a:ea typeface="Arial"/>
                <a:cs typeface="Arial"/>
                <a:sym typeface="Arial"/>
              </a:defRPr>
            </a:lvl4pPr>
            <a:lvl5pPr marL="1828800" marR="0" lvl="4" indent="0" algn="l" rtl="0">
              <a:spcBef>
                <a:spcPts val="200"/>
              </a:spcBef>
              <a:spcAft>
                <a:spcPts val="0"/>
              </a:spcAft>
              <a:buClr>
                <a:schemeClr val="lt1"/>
              </a:buClr>
              <a:buFont typeface="Noto Sans Symbols"/>
              <a:buNone/>
              <a:defRPr sz="1000" b="0" i="0" u="none" strike="noStrike" cap="none">
                <a:solidFill>
                  <a:schemeClr val="lt1"/>
                </a:solidFill>
                <a:latin typeface="Arial"/>
                <a:ea typeface="Arial"/>
                <a:cs typeface="Arial"/>
                <a:sym typeface="Arial"/>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Arial"/>
                <a:ea typeface="Arial"/>
                <a:cs typeface="Arial"/>
                <a:sym typeface="Arial"/>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Arial"/>
                <a:ea typeface="Arial"/>
                <a:cs typeface="Arial"/>
                <a:sym typeface="Arial"/>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Arial"/>
                <a:ea typeface="Arial"/>
                <a:cs typeface="Arial"/>
                <a:sym typeface="Arial"/>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Arial"/>
                <a:ea typeface="Arial"/>
                <a:cs typeface="Arial"/>
                <a:sym typeface="Arial"/>
              </a:defRPr>
            </a:lvl9pPr>
          </a:lstStyle>
          <a:p>
            <a:endParaRPr/>
          </a:p>
        </p:txBody>
      </p:sp>
      <p:sp>
        <p:nvSpPr>
          <p:cNvPr id="66" name="Shape 66"/>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67" name="Shape 67"/>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68" name="Shape 68"/>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630237" y="457200"/>
            <a:ext cx="2949575" cy="1600199"/>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32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71" name="Shape 71"/>
          <p:cNvSpPr>
            <a:spLocks noGrp="1"/>
          </p:cNvSpPr>
          <p:nvPr>
            <p:ph type="pic" idx="2"/>
          </p:nvPr>
        </p:nvSpPr>
        <p:spPr>
          <a:xfrm>
            <a:off x="3887787" y="987425"/>
            <a:ext cx="4629150" cy="4873624"/>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accent2"/>
              </a:buClr>
              <a:buFont typeface="Noto Sans Symbols"/>
              <a:buNone/>
              <a:defRPr sz="3200" b="0" i="0" u="none" strike="noStrike" cap="none">
                <a:solidFill>
                  <a:schemeClr val="lt1"/>
                </a:solidFill>
                <a:latin typeface="Arial"/>
                <a:ea typeface="Arial"/>
                <a:cs typeface="Arial"/>
                <a:sym typeface="Arial"/>
              </a:defRPr>
            </a:lvl1pPr>
            <a:lvl2pPr marL="457200" marR="0" lvl="1" indent="0" algn="l" rtl="0">
              <a:spcBef>
                <a:spcPts val="560"/>
              </a:spcBef>
              <a:spcAft>
                <a:spcPts val="0"/>
              </a:spcAft>
              <a:buClr>
                <a:schemeClr val="accent1"/>
              </a:buClr>
              <a:buFont typeface="Noto Sans Symbols"/>
              <a:buNone/>
              <a:defRPr sz="2800" b="0" i="0" u="none" strike="noStrike" cap="none">
                <a:solidFill>
                  <a:schemeClr val="lt1"/>
                </a:solidFill>
                <a:latin typeface="Arial"/>
                <a:ea typeface="Arial"/>
                <a:cs typeface="Arial"/>
                <a:sym typeface="Arial"/>
              </a:defRPr>
            </a:lvl2pPr>
            <a:lvl3pPr marL="914400" marR="0" lvl="2" indent="0" algn="l" rtl="0">
              <a:spcBef>
                <a:spcPts val="480"/>
              </a:spcBef>
              <a:spcAft>
                <a:spcPts val="0"/>
              </a:spcAft>
              <a:buClr>
                <a:schemeClr val="hlink"/>
              </a:buClr>
              <a:buFont typeface="Noto Sans Symbols"/>
              <a:buNone/>
              <a:defRPr sz="2400" b="0" i="0" u="none" strike="noStrike" cap="none">
                <a:solidFill>
                  <a:schemeClr val="lt1"/>
                </a:solidFill>
                <a:latin typeface="Arial"/>
                <a:ea typeface="Arial"/>
                <a:cs typeface="Arial"/>
                <a:sym typeface="Arial"/>
              </a:defRPr>
            </a:lvl3pPr>
            <a:lvl4pPr marL="1371600" marR="0" lvl="3" indent="0" algn="l" rtl="0">
              <a:spcBef>
                <a:spcPts val="400"/>
              </a:spcBef>
              <a:spcAft>
                <a:spcPts val="0"/>
              </a:spcAft>
              <a:buClr>
                <a:schemeClr val="accent2"/>
              </a:buClr>
              <a:buFont typeface="Noto Sans Symbols"/>
              <a:buNone/>
              <a:defRPr sz="2000" b="0" i="0" u="none" strike="noStrike" cap="none">
                <a:solidFill>
                  <a:schemeClr val="lt1"/>
                </a:solidFill>
                <a:latin typeface="Arial"/>
                <a:ea typeface="Arial"/>
                <a:cs typeface="Arial"/>
                <a:sym typeface="Arial"/>
              </a:defRPr>
            </a:lvl4pPr>
            <a:lvl5pPr marL="1828800" marR="0" lvl="4" indent="0" algn="l" rtl="0">
              <a:spcBef>
                <a:spcPts val="400"/>
              </a:spcBef>
              <a:spcAft>
                <a:spcPts val="0"/>
              </a:spcAft>
              <a:buClr>
                <a:schemeClr val="lt1"/>
              </a:buClr>
              <a:buFont typeface="Noto Sans Symbols"/>
              <a:buNone/>
              <a:defRPr sz="2000" b="0" i="0" u="none" strike="noStrike" cap="none">
                <a:solidFill>
                  <a:schemeClr val="lt1"/>
                </a:solidFill>
                <a:latin typeface="Arial"/>
                <a:ea typeface="Arial"/>
                <a:cs typeface="Arial"/>
                <a:sym typeface="Arial"/>
              </a:defRPr>
            </a:lvl5pPr>
            <a:lvl6pPr marL="2286000" marR="0" lvl="5" indent="0" algn="l" rtl="0">
              <a:lnSpc>
                <a:spcPct val="90000"/>
              </a:lnSpc>
              <a:spcBef>
                <a:spcPts val="500"/>
              </a:spcBef>
              <a:buClr>
                <a:schemeClr val="lt1"/>
              </a:buClr>
              <a:buFont typeface="Arial"/>
              <a:buNone/>
              <a:defRPr sz="2000" b="0" i="0" u="none" strike="noStrike" cap="none">
                <a:solidFill>
                  <a:schemeClr val="lt1"/>
                </a:solidFill>
                <a:latin typeface="Arial"/>
                <a:ea typeface="Arial"/>
                <a:cs typeface="Arial"/>
                <a:sym typeface="Arial"/>
              </a:defRPr>
            </a:lvl6pPr>
            <a:lvl7pPr marL="2743200" marR="0" lvl="6" indent="0" algn="l" rtl="0">
              <a:lnSpc>
                <a:spcPct val="90000"/>
              </a:lnSpc>
              <a:spcBef>
                <a:spcPts val="500"/>
              </a:spcBef>
              <a:buClr>
                <a:schemeClr val="lt1"/>
              </a:buClr>
              <a:buFont typeface="Arial"/>
              <a:buNone/>
              <a:defRPr sz="2000" b="0" i="0" u="none" strike="noStrike" cap="none">
                <a:solidFill>
                  <a:schemeClr val="lt1"/>
                </a:solidFill>
                <a:latin typeface="Arial"/>
                <a:ea typeface="Arial"/>
                <a:cs typeface="Arial"/>
                <a:sym typeface="Arial"/>
              </a:defRPr>
            </a:lvl7pPr>
            <a:lvl8pPr marL="3200400" marR="0" lvl="7" indent="0" algn="l" rtl="0">
              <a:lnSpc>
                <a:spcPct val="90000"/>
              </a:lnSpc>
              <a:spcBef>
                <a:spcPts val="500"/>
              </a:spcBef>
              <a:buClr>
                <a:schemeClr val="lt1"/>
              </a:buClr>
              <a:buFont typeface="Arial"/>
              <a:buNone/>
              <a:defRPr sz="2000" b="0" i="0" u="none" strike="noStrike" cap="none">
                <a:solidFill>
                  <a:schemeClr val="lt1"/>
                </a:solidFill>
                <a:latin typeface="Arial"/>
                <a:ea typeface="Arial"/>
                <a:cs typeface="Arial"/>
                <a:sym typeface="Arial"/>
              </a:defRPr>
            </a:lvl8pPr>
            <a:lvl9pPr marL="3657600" marR="0" lvl="8" indent="0" algn="l" rtl="0">
              <a:lnSpc>
                <a:spcPct val="90000"/>
              </a:lnSpc>
              <a:spcBef>
                <a:spcPts val="500"/>
              </a:spcBef>
              <a:buClr>
                <a:schemeClr val="lt1"/>
              </a:buClr>
              <a:buFont typeface="Arial"/>
              <a:buNone/>
              <a:defRPr sz="2000" b="0" i="0" u="none" strike="noStrike" cap="none">
                <a:solidFill>
                  <a:schemeClr val="lt1"/>
                </a:solidFill>
                <a:latin typeface="Arial"/>
                <a:ea typeface="Arial"/>
                <a:cs typeface="Arial"/>
                <a:sym typeface="Arial"/>
              </a:defRPr>
            </a:lvl9pPr>
          </a:lstStyle>
          <a:p>
            <a:endParaRPr/>
          </a:p>
        </p:txBody>
      </p:sp>
      <p:sp>
        <p:nvSpPr>
          <p:cNvPr id="72" name="Shape 72"/>
          <p:cNvSpPr txBox="1">
            <a:spLocks noGrp="1"/>
          </p:cNvSpPr>
          <p:nvPr>
            <p:ph type="body" idx="1"/>
          </p:nvPr>
        </p:nvSpPr>
        <p:spPr>
          <a:xfrm>
            <a:off x="630237" y="2057400"/>
            <a:ext cx="2949575" cy="3811588"/>
          </a:xfrm>
          <a:prstGeom prst="rect">
            <a:avLst/>
          </a:prstGeom>
          <a:noFill/>
          <a:ln>
            <a:noFill/>
          </a:ln>
        </p:spPr>
        <p:txBody>
          <a:bodyPr lIns="91425" tIns="91425" rIns="91425" bIns="91425" anchor="t" anchorCtr="0"/>
          <a:lstStyle>
            <a:lvl1pPr marL="0" marR="0" lvl="0" indent="0" algn="l" rtl="0">
              <a:spcBef>
                <a:spcPts val="320"/>
              </a:spcBef>
              <a:spcAft>
                <a:spcPts val="0"/>
              </a:spcAft>
              <a:buClr>
                <a:schemeClr val="accent2"/>
              </a:buClr>
              <a:buFont typeface="Noto Sans Symbols"/>
              <a:buNone/>
              <a:defRPr sz="1600" b="0" i="0" u="none" strike="noStrike" cap="none">
                <a:solidFill>
                  <a:schemeClr val="lt1"/>
                </a:solidFill>
                <a:latin typeface="Arial"/>
                <a:ea typeface="Arial"/>
                <a:cs typeface="Arial"/>
                <a:sym typeface="Arial"/>
              </a:defRPr>
            </a:lvl1pPr>
            <a:lvl2pPr marL="457200" marR="0" lvl="1" indent="0" algn="l" rtl="0">
              <a:spcBef>
                <a:spcPts val="280"/>
              </a:spcBef>
              <a:spcAft>
                <a:spcPts val="0"/>
              </a:spcAft>
              <a:buClr>
                <a:schemeClr val="accent1"/>
              </a:buClr>
              <a:buFont typeface="Noto Sans Symbols"/>
              <a:buNone/>
              <a:defRPr sz="1400" b="0" i="0" u="none" strike="noStrike" cap="none">
                <a:solidFill>
                  <a:schemeClr val="lt1"/>
                </a:solidFill>
                <a:latin typeface="Arial"/>
                <a:ea typeface="Arial"/>
                <a:cs typeface="Arial"/>
                <a:sym typeface="Arial"/>
              </a:defRPr>
            </a:lvl2pPr>
            <a:lvl3pPr marL="914400" marR="0" lvl="2" indent="0" algn="l" rtl="0">
              <a:spcBef>
                <a:spcPts val="240"/>
              </a:spcBef>
              <a:spcAft>
                <a:spcPts val="0"/>
              </a:spcAft>
              <a:buClr>
                <a:schemeClr val="hlink"/>
              </a:buClr>
              <a:buFont typeface="Noto Sans Symbols"/>
              <a:buNone/>
              <a:defRPr sz="1200" b="0" i="0" u="none" strike="noStrike" cap="none">
                <a:solidFill>
                  <a:schemeClr val="lt1"/>
                </a:solidFill>
                <a:latin typeface="Arial"/>
                <a:ea typeface="Arial"/>
                <a:cs typeface="Arial"/>
                <a:sym typeface="Arial"/>
              </a:defRPr>
            </a:lvl3pPr>
            <a:lvl4pPr marL="1371600" marR="0" lvl="3" indent="0" algn="l" rtl="0">
              <a:spcBef>
                <a:spcPts val="200"/>
              </a:spcBef>
              <a:spcAft>
                <a:spcPts val="0"/>
              </a:spcAft>
              <a:buClr>
                <a:schemeClr val="accent2"/>
              </a:buClr>
              <a:buFont typeface="Noto Sans Symbols"/>
              <a:buNone/>
              <a:defRPr sz="1000" b="0" i="0" u="none" strike="noStrike" cap="none">
                <a:solidFill>
                  <a:schemeClr val="lt1"/>
                </a:solidFill>
                <a:latin typeface="Arial"/>
                <a:ea typeface="Arial"/>
                <a:cs typeface="Arial"/>
                <a:sym typeface="Arial"/>
              </a:defRPr>
            </a:lvl4pPr>
            <a:lvl5pPr marL="1828800" marR="0" lvl="4" indent="0" algn="l" rtl="0">
              <a:spcBef>
                <a:spcPts val="200"/>
              </a:spcBef>
              <a:spcAft>
                <a:spcPts val="0"/>
              </a:spcAft>
              <a:buClr>
                <a:schemeClr val="lt1"/>
              </a:buClr>
              <a:buFont typeface="Noto Sans Symbols"/>
              <a:buNone/>
              <a:defRPr sz="1000" b="0" i="0" u="none" strike="noStrike" cap="none">
                <a:solidFill>
                  <a:schemeClr val="lt1"/>
                </a:solidFill>
                <a:latin typeface="Arial"/>
                <a:ea typeface="Arial"/>
                <a:cs typeface="Arial"/>
                <a:sym typeface="Arial"/>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Arial"/>
                <a:ea typeface="Arial"/>
                <a:cs typeface="Arial"/>
                <a:sym typeface="Arial"/>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Arial"/>
                <a:ea typeface="Arial"/>
                <a:cs typeface="Arial"/>
                <a:sym typeface="Arial"/>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Arial"/>
                <a:ea typeface="Arial"/>
                <a:cs typeface="Arial"/>
                <a:sym typeface="Arial"/>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Arial"/>
                <a:ea typeface="Arial"/>
                <a:cs typeface="Arial"/>
                <a:sym typeface="Arial"/>
              </a:defRPr>
            </a:lvl9pPr>
          </a:lstStyle>
          <a:p>
            <a:endParaRPr/>
          </a:p>
        </p:txBody>
      </p:sp>
      <p:sp>
        <p:nvSpPr>
          <p:cNvPr id="73" name="Shape 73"/>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74" name="Shape 74"/>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75" name="Shape 75"/>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78" name="Shape 78"/>
          <p:cNvSpPr txBox="1">
            <a:spLocks noGrp="1"/>
          </p:cNvSpPr>
          <p:nvPr>
            <p:ph type="body" idx="1"/>
          </p:nvPr>
        </p:nvSpPr>
        <p:spPr>
          <a:xfrm rot="5400000">
            <a:off x="2590800" y="-228599"/>
            <a:ext cx="4038599" cy="8153399"/>
          </a:xfrm>
          <a:prstGeom prst="rect">
            <a:avLst/>
          </a:prstGeom>
          <a:noFill/>
          <a:ln>
            <a:noFill/>
          </a:ln>
        </p:spPr>
        <p:txBody>
          <a:bodyPr lIns="91425" tIns="91425" rIns="91425" bIns="91425" anchor="t" anchorCtr="0"/>
          <a:lstStyle>
            <a:lvl1pPr marL="342900" marR="0" lvl="0" indent="-195262" algn="l" rtl="0">
              <a:spcBef>
                <a:spcPts val="620"/>
              </a:spcBef>
              <a:spcAft>
                <a:spcPts val="0"/>
              </a:spcAft>
              <a:buClr>
                <a:schemeClr val="accent2"/>
              </a:buClr>
              <a:buSzPct val="75000"/>
              <a:buFont typeface="Noto Sans Symbols"/>
              <a:buChar char="■"/>
              <a:defRPr sz="3100" b="0" i="0" u="none" strike="noStrike" cap="none">
                <a:solidFill>
                  <a:schemeClr val="lt1"/>
                </a:solidFill>
                <a:latin typeface="Arial"/>
                <a:ea typeface="Arial"/>
                <a:cs typeface="Arial"/>
                <a:sym typeface="Arial"/>
              </a:defRPr>
            </a:lvl1pPr>
            <a:lvl2pPr marL="742950" marR="0" lvl="1" indent="-178434" algn="l" rtl="0">
              <a:spcBef>
                <a:spcPts val="520"/>
              </a:spcBef>
              <a:spcAft>
                <a:spcPts val="0"/>
              </a:spcAft>
              <a:buClr>
                <a:schemeClr val="accent1"/>
              </a:buClr>
              <a:buSzPct val="64999"/>
              <a:buFont typeface="Noto Sans Symbols"/>
              <a:buChar char="■"/>
              <a:defRPr sz="26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6pPr>
            <a:lvl7pPr marL="2971800" marR="0" lvl="6"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7pPr>
            <a:lvl8pPr marL="3429000" marR="0" lvl="7"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8pPr>
            <a:lvl9pPr marL="3886200" marR="0" lvl="8"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79" name="Shape 79"/>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80" name="Shape 80"/>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81" name="Shape 81"/>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grpSp>
        <p:nvGrpSpPr>
          <p:cNvPr id="6" name="Shape 6"/>
          <p:cNvGrpSpPr/>
          <p:nvPr/>
        </p:nvGrpSpPr>
        <p:grpSpPr>
          <a:xfrm>
            <a:off x="228600" y="228600"/>
            <a:ext cx="8686800" cy="5943599"/>
            <a:chOff x="144" y="144"/>
            <a:chExt cx="5472" cy="3743"/>
          </a:xfrm>
        </p:grpSpPr>
        <p:sp>
          <p:nvSpPr>
            <p:cNvPr id="7" name="Shape 7"/>
            <p:cNvSpPr/>
            <p:nvPr/>
          </p:nvSpPr>
          <p:spPr>
            <a:xfrm>
              <a:off x="144" y="144"/>
              <a:ext cx="5472" cy="3743"/>
            </a:xfrm>
            <a:prstGeom prst="rect">
              <a:avLst/>
            </a:prstGeom>
            <a:solidFill>
              <a:schemeClr val="dk2"/>
            </a:solidFill>
            <a:ln w="44450" cap="flat" cmpd="sng">
              <a:solidFill>
                <a:schemeClr val="folHlink"/>
              </a:solidFill>
              <a:prstDash val="solid"/>
              <a:miter lim="8000"/>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a:solidFill>
                  <a:schemeClr val="lt1"/>
                </a:solidFill>
                <a:latin typeface="Times"/>
                <a:ea typeface="Times"/>
                <a:cs typeface="Times"/>
                <a:sym typeface="Times"/>
              </a:endParaRPr>
            </a:p>
          </p:txBody>
        </p:sp>
        <p:sp>
          <p:nvSpPr>
            <p:cNvPr id="8" name="Shape 8"/>
            <p:cNvSpPr/>
            <p:nvPr/>
          </p:nvSpPr>
          <p:spPr>
            <a:xfrm>
              <a:off x="192" y="192"/>
              <a:ext cx="5373" cy="3634"/>
            </a:xfrm>
            <a:prstGeom prst="rect">
              <a:avLst/>
            </a:prstGeom>
            <a:solidFill>
              <a:schemeClr val="dk2"/>
            </a:solidFill>
            <a:ln w="9525" cap="flat" cmpd="sng">
              <a:solidFill>
                <a:schemeClr val="folHlink"/>
              </a:solidFill>
              <a:prstDash val="solid"/>
              <a:miter lim="8000"/>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a:solidFill>
                  <a:schemeClr val="lt1"/>
                </a:solidFill>
                <a:latin typeface="Times"/>
                <a:ea typeface="Times"/>
                <a:cs typeface="Times"/>
                <a:sym typeface="Times"/>
              </a:endParaRPr>
            </a:p>
          </p:txBody>
        </p:sp>
        <p:cxnSp>
          <p:nvCxnSpPr>
            <p:cNvPr id="9" name="Shape 9"/>
            <p:cNvCxnSpPr/>
            <p:nvPr/>
          </p:nvCxnSpPr>
          <p:spPr>
            <a:xfrm>
              <a:off x="335" y="1092"/>
              <a:ext cx="5135" cy="0"/>
            </a:xfrm>
            <a:prstGeom prst="straightConnector1">
              <a:avLst/>
            </a:prstGeom>
            <a:noFill/>
            <a:ln w="12700" cap="flat" cmpd="sng">
              <a:solidFill>
                <a:schemeClr val="accent2"/>
              </a:solidFill>
              <a:prstDash val="solid"/>
              <a:round/>
              <a:headEnd type="none" w="med" len="med"/>
              <a:tailEnd type="none" w="med" len="med"/>
            </a:ln>
          </p:spPr>
        </p:cxnSp>
      </p:grpSp>
      <p:sp>
        <p:nvSpPr>
          <p:cNvPr id="10" name="Shape 10"/>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marL="0" marR="0" lvl="0"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1pPr>
            <a:lvl2pPr marL="0" marR="0" lvl="1"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2pPr>
            <a:lvl3pPr marL="0" marR="0" lvl="2"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3pPr>
            <a:lvl4pPr marL="0" marR="0" lvl="3"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4pPr>
            <a:lvl5pPr marL="0" marR="0" lvl="4"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5pPr>
            <a:lvl6pPr marL="457200" marR="0" lvl="5"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6pPr>
            <a:lvl7pPr marL="914400" marR="0" lvl="6"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7pPr>
            <a:lvl8pPr marL="1371600" marR="0" lvl="7"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8pPr>
            <a:lvl9pPr marL="1828800" marR="0" lvl="8" indent="0" algn="l" rtl="0">
              <a:lnSpc>
                <a:spcPct val="80000"/>
              </a:lnSpc>
              <a:spcBef>
                <a:spcPts val="0"/>
              </a:spcBef>
              <a:spcAft>
                <a:spcPts val="0"/>
              </a:spcAft>
              <a:buNone/>
              <a:defRPr sz="4400" b="0" i="0" u="none" strike="noStrike" cap="none">
                <a:solidFill>
                  <a:schemeClr val="lt2"/>
                </a:solidFill>
                <a:latin typeface="Times"/>
                <a:ea typeface="Times"/>
                <a:cs typeface="Times"/>
                <a:sym typeface="Times"/>
              </a:defRPr>
            </a:lvl9pPr>
          </a:lstStyle>
          <a:p>
            <a:endParaRPr/>
          </a:p>
        </p:txBody>
      </p:sp>
      <p:sp>
        <p:nvSpPr>
          <p:cNvPr id="11" name="Shape 11"/>
          <p:cNvSpPr txBox="1">
            <a:spLocks noGrp="1"/>
          </p:cNvSpPr>
          <p:nvPr>
            <p:ph type="body" idx="1"/>
          </p:nvPr>
        </p:nvSpPr>
        <p:spPr>
          <a:xfrm>
            <a:off x="533400" y="1828800"/>
            <a:ext cx="8153399" cy="4038599"/>
          </a:xfrm>
          <a:prstGeom prst="rect">
            <a:avLst/>
          </a:prstGeom>
          <a:noFill/>
          <a:ln>
            <a:noFill/>
          </a:ln>
        </p:spPr>
        <p:txBody>
          <a:bodyPr lIns="91425" tIns="91425" rIns="91425" bIns="91425" anchor="t" anchorCtr="0"/>
          <a:lstStyle>
            <a:lvl1pPr marL="342900" marR="0" lvl="0" indent="-195262" algn="l" rtl="0">
              <a:spcBef>
                <a:spcPts val="620"/>
              </a:spcBef>
              <a:spcAft>
                <a:spcPts val="0"/>
              </a:spcAft>
              <a:buClr>
                <a:schemeClr val="accent2"/>
              </a:buClr>
              <a:buSzPct val="75000"/>
              <a:buFont typeface="Noto Sans Symbols"/>
              <a:buChar char="■"/>
              <a:defRPr sz="3100" b="0" i="0" u="none" strike="noStrike" cap="none">
                <a:solidFill>
                  <a:schemeClr val="lt1"/>
                </a:solidFill>
                <a:latin typeface="Arial"/>
                <a:ea typeface="Arial"/>
                <a:cs typeface="Arial"/>
                <a:sym typeface="Arial"/>
              </a:defRPr>
            </a:lvl1pPr>
            <a:lvl2pPr marL="742950" marR="0" lvl="1" indent="-178434" algn="l" rtl="0">
              <a:spcBef>
                <a:spcPts val="520"/>
              </a:spcBef>
              <a:spcAft>
                <a:spcPts val="0"/>
              </a:spcAft>
              <a:buClr>
                <a:schemeClr val="accent1"/>
              </a:buClr>
              <a:buSzPct val="64999"/>
              <a:buFont typeface="Noto Sans Symbols"/>
              <a:buChar char="■"/>
              <a:defRPr sz="2600" b="0" i="0" u="none" strike="noStrike" cap="none">
                <a:solidFill>
                  <a:schemeClr val="lt1"/>
                </a:solidFill>
                <a:latin typeface="Arial"/>
                <a:ea typeface="Arial"/>
                <a:cs typeface="Arial"/>
                <a:sym typeface="Arial"/>
              </a:defRPr>
            </a:lvl2pPr>
            <a:lvl3pPr marL="1143000" marR="0" lvl="2" indent="-144780" algn="l" rtl="0">
              <a:spcBef>
                <a:spcPts val="480"/>
              </a:spcBef>
              <a:spcAft>
                <a:spcPts val="0"/>
              </a:spcAft>
              <a:buClr>
                <a:schemeClr val="hlink"/>
              </a:buClr>
              <a:buSzPct val="55000"/>
              <a:buFont typeface="Noto Sans Symbols"/>
              <a:buChar char="■"/>
              <a:defRPr sz="2400" b="0" i="0" u="none" strike="noStrike" cap="none">
                <a:solidFill>
                  <a:schemeClr val="lt1"/>
                </a:solidFill>
                <a:latin typeface="Arial"/>
                <a:ea typeface="Arial"/>
                <a:cs typeface="Arial"/>
                <a:sym typeface="Arial"/>
              </a:defRPr>
            </a:lvl3pPr>
            <a:lvl4pPr marL="1600200" marR="0" lvl="3" indent="-101600" algn="l" rtl="0">
              <a:spcBef>
                <a:spcPts val="400"/>
              </a:spcBef>
              <a:spcAft>
                <a:spcPts val="0"/>
              </a:spcAft>
              <a:buClr>
                <a:schemeClr val="accent2"/>
              </a:buClr>
              <a:buSzPct val="100000"/>
              <a:buFont typeface="Noto Sans Symbols"/>
              <a:buChar char="▪"/>
              <a:defRPr sz="2000" b="0" i="0" u="none" strike="noStrike" cap="none">
                <a:solidFill>
                  <a:schemeClr val="lt1"/>
                </a:solidFill>
                <a:latin typeface="Arial"/>
                <a:ea typeface="Arial"/>
                <a:cs typeface="Arial"/>
                <a:sym typeface="Arial"/>
              </a:defRPr>
            </a:lvl4pPr>
            <a:lvl5pPr marL="2057400" marR="0" lvl="4" indent="-120650" algn="l" rtl="0">
              <a:spcBef>
                <a:spcPts val="400"/>
              </a:spcBef>
              <a:spcAft>
                <a:spcPts val="0"/>
              </a:spcAft>
              <a:buClr>
                <a:schemeClr val="lt1"/>
              </a:buClr>
              <a:buSzPct val="85000"/>
              <a:buFont typeface="Noto Sans Symbols"/>
              <a:buChar char="▪"/>
              <a:defRPr sz="2000" b="0" i="0" u="none" strike="noStrike" cap="none">
                <a:solidFill>
                  <a:schemeClr val="lt1"/>
                </a:solidFill>
                <a:latin typeface="Arial"/>
                <a:ea typeface="Arial"/>
                <a:cs typeface="Arial"/>
                <a:sym typeface="Arial"/>
              </a:defRPr>
            </a:lvl5pPr>
            <a:lvl6pPr marL="2514600" marR="0" lvl="5"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6pPr>
            <a:lvl7pPr marL="2971800" marR="0" lvl="6"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7pPr>
            <a:lvl8pPr marL="3429000" marR="0" lvl="7"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8pPr>
            <a:lvl9pPr marL="3886200" marR="0" lvl="8" indent="-114300" algn="l" rtl="0">
              <a:lnSpc>
                <a:spcPct val="90000"/>
              </a:lnSpc>
              <a:spcBef>
                <a:spcPts val="500"/>
              </a:spcBef>
              <a:buClr>
                <a:schemeClr val="lt1"/>
              </a:buClr>
              <a:buSzPct val="1000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12" name="Shape 12"/>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spcBef>
                <a:spcPts val="0"/>
              </a:spcBef>
              <a:buNone/>
              <a:defRPr sz="1800" b="0" i="0" u="none" strike="noStrike" cap="none">
                <a:solidFill>
                  <a:schemeClr val="lt1"/>
                </a:solidFill>
                <a:latin typeface="Arial"/>
                <a:ea typeface="Arial"/>
                <a:cs typeface="Arial"/>
                <a:sym typeface="Arial"/>
              </a:defRPr>
            </a:lvl6pPr>
            <a:lvl7pPr marL="2743200" marR="0" lvl="6" indent="0" algn="l" rtl="0">
              <a:spcBef>
                <a:spcPts val="0"/>
              </a:spcBef>
              <a:buNone/>
              <a:defRPr sz="1800" b="0" i="0" u="none" strike="noStrike" cap="none">
                <a:solidFill>
                  <a:schemeClr val="lt1"/>
                </a:solidFill>
                <a:latin typeface="Arial"/>
                <a:ea typeface="Arial"/>
                <a:cs typeface="Arial"/>
                <a:sym typeface="Arial"/>
              </a:defRPr>
            </a:lvl7pPr>
            <a:lvl8pPr marL="3200400" marR="0" lvl="7" indent="0" algn="l" rtl="0">
              <a:spcBef>
                <a:spcPts val="0"/>
              </a:spcBef>
              <a:buNone/>
              <a:defRPr sz="1800" b="0" i="0" u="none" strike="noStrike" cap="none">
                <a:solidFill>
                  <a:schemeClr val="lt1"/>
                </a:solidFill>
                <a:latin typeface="Arial"/>
                <a:ea typeface="Arial"/>
                <a:cs typeface="Arial"/>
                <a:sym typeface="Arial"/>
              </a:defRPr>
            </a:lvl8pPr>
            <a:lvl9pPr marL="3657600" marR="0" lvl="8" indent="0" algn="l" rtl="0">
              <a:spcBef>
                <a:spcPts val="0"/>
              </a:spcBef>
              <a:buNone/>
              <a:defRPr sz="1800" b="0" i="0" u="none" strike="noStrike" cap="none">
                <a:solidFill>
                  <a:schemeClr val="lt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781800" y="6248400"/>
            <a:ext cx="19049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594750" y="538900"/>
            <a:ext cx="7954500" cy="1143000"/>
          </a:xfrm>
          <a:prstGeom prst="rect">
            <a:avLst/>
          </a:prstGeom>
        </p:spPr>
        <p:txBody>
          <a:bodyPr lIns="91425" tIns="91425" rIns="91425" bIns="91425" anchor="b" anchorCtr="0">
            <a:noAutofit/>
          </a:bodyPr>
          <a:lstStyle/>
          <a:p>
            <a:pPr lvl="0">
              <a:spcBef>
                <a:spcPts val="0"/>
              </a:spcBef>
              <a:buNone/>
            </a:pPr>
            <a:r>
              <a:rPr lang="en-US"/>
              <a:t>  History of Air Rifle</a:t>
            </a:r>
          </a:p>
        </p:txBody>
      </p:sp>
      <p:sp>
        <p:nvSpPr>
          <p:cNvPr id="105" name="Shape 105"/>
          <p:cNvSpPr txBox="1">
            <a:spLocks noGrp="1"/>
          </p:cNvSpPr>
          <p:nvPr>
            <p:ph type="body" idx="1"/>
          </p:nvPr>
        </p:nvSpPr>
        <p:spPr>
          <a:xfrm>
            <a:off x="338275" y="1681900"/>
            <a:ext cx="8211300" cy="4613100"/>
          </a:xfrm>
          <a:prstGeom prst="rect">
            <a:avLst/>
          </a:prstGeom>
        </p:spPr>
        <p:txBody>
          <a:bodyPr lIns="91425" tIns="91425" rIns="91425" bIns="91425" anchor="t" anchorCtr="0">
            <a:noAutofit/>
          </a:bodyPr>
          <a:lstStyle/>
          <a:p>
            <a:pPr marL="457200" lvl="0" indent="-406400" rtl="0">
              <a:spcBef>
                <a:spcPts val="0"/>
              </a:spcBef>
              <a:buSzPct val="100000"/>
            </a:pPr>
            <a:r>
              <a:rPr lang="en-US" sz="2800"/>
              <a:t>Target rifle shooting involves firing in three different shooting positions: prone, standing, and kneeling. These shooting positions originated with firing positions that once were taught to warriors and soldiers and were used in battle or hunting. Today, these firing positions have turned into specific shooting and are defined by competition rules recognized throughout the world.</a:t>
            </a:r>
          </a:p>
          <a:p>
            <a:pPr marL="0" lvl="0" indent="0" rtl="0">
              <a:spcBef>
                <a:spcPts val="0"/>
              </a:spcBef>
              <a:buNone/>
            </a:pPr>
            <a:endParaRPr sz="2400"/>
          </a:p>
          <a:p>
            <a:pPr marL="0" lvl="0" indent="0">
              <a:spcBef>
                <a:spcPts val="0"/>
              </a:spcBef>
              <a:buNone/>
            </a:pP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533400" y="473075"/>
            <a:ext cx="8153400" cy="1143000"/>
          </a:xfrm>
          <a:prstGeom prst="rect">
            <a:avLst/>
          </a:prstGeom>
        </p:spPr>
        <p:txBody>
          <a:bodyPr lIns="91425" tIns="91425" rIns="91425" bIns="91425" anchor="b" anchorCtr="0">
            <a:noAutofit/>
          </a:bodyPr>
          <a:lstStyle/>
          <a:p>
            <a:pPr lvl="0">
              <a:spcBef>
                <a:spcPts val="0"/>
              </a:spcBef>
              <a:buNone/>
            </a:pPr>
            <a:r>
              <a:rPr lang="en-US"/>
              <a:t>Team Requirement</a:t>
            </a:r>
          </a:p>
        </p:txBody>
      </p:sp>
      <p:sp>
        <p:nvSpPr>
          <p:cNvPr id="111" name="Shape 111"/>
          <p:cNvSpPr txBox="1">
            <a:spLocks noGrp="1"/>
          </p:cNvSpPr>
          <p:nvPr>
            <p:ph type="body" idx="1"/>
          </p:nvPr>
        </p:nvSpPr>
        <p:spPr>
          <a:xfrm>
            <a:off x="922600" y="1828800"/>
            <a:ext cx="7104000" cy="4038600"/>
          </a:xfrm>
          <a:prstGeom prst="rect">
            <a:avLst/>
          </a:prstGeom>
        </p:spPr>
        <p:txBody>
          <a:bodyPr lIns="91425" tIns="91425" rIns="91425" bIns="91425" anchor="t" anchorCtr="0">
            <a:noAutofit/>
          </a:bodyPr>
          <a:lstStyle/>
          <a:p>
            <a:pPr marL="457200" lvl="0" indent="-482600" rtl="0">
              <a:spcBef>
                <a:spcPts val="0"/>
              </a:spcBef>
              <a:buSzPct val="100000"/>
            </a:pPr>
            <a:r>
              <a:rPr lang="en-US" sz="4000"/>
              <a:t>Every cadet must receive a grade of 100% on the safety test to qualify and be part of the Air Rifle team. </a:t>
            </a:r>
          </a:p>
          <a:p>
            <a:pPr marL="0" lvl="0" indent="0" rtl="0">
              <a:spcBef>
                <a:spcPts val="0"/>
              </a:spcBef>
              <a:buNone/>
            </a:pPr>
            <a:endParaRPr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570429" y="411358"/>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SzPct val="25000"/>
              <a:buNone/>
            </a:pPr>
            <a:r>
              <a:rPr lang="en-US" sz="4000" b="0" i="0" u="none" strike="noStrike" cap="none">
                <a:solidFill>
                  <a:schemeClr val="lt2"/>
                </a:solidFill>
                <a:latin typeface="Times"/>
                <a:ea typeface="Times"/>
                <a:cs typeface="Times"/>
                <a:sym typeface="Times"/>
              </a:rPr>
              <a:t>What is the Air Rifle </a:t>
            </a:r>
            <a:r>
              <a:rPr lang="en-US" sz="4000"/>
              <a:t>team</a:t>
            </a:r>
            <a:r>
              <a:rPr lang="en-US" sz="4000" b="0" i="0" u="none" strike="noStrike" cap="none">
                <a:solidFill>
                  <a:schemeClr val="lt2"/>
                </a:solidFill>
                <a:latin typeface="Times"/>
                <a:ea typeface="Times"/>
                <a:cs typeface="Times"/>
                <a:sym typeface="Times"/>
              </a:rPr>
              <a:t>?</a:t>
            </a:r>
          </a:p>
        </p:txBody>
      </p:sp>
      <p:sp>
        <p:nvSpPr>
          <p:cNvPr id="117" name="Shape 117"/>
          <p:cNvSpPr txBox="1">
            <a:spLocks noGrp="1"/>
          </p:cNvSpPr>
          <p:nvPr>
            <p:ph type="body" idx="1"/>
          </p:nvPr>
        </p:nvSpPr>
        <p:spPr>
          <a:xfrm>
            <a:off x="415100" y="1554348"/>
            <a:ext cx="8153400" cy="47961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2"/>
              </a:buClr>
              <a:buSzPct val="25000"/>
              <a:buFont typeface="Noto Sans Symbols"/>
              <a:buNone/>
            </a:pPr>
            <a:endParaRPr sz="3100" b="0" i="0" u="none" strike="noStrike" cap="none">
              <a:solidFill>
                <a:schemeClr val="lt1"/>
              </a:solidFill>
              <a:latin typeface="Arial"/>
              <a:ea typeface="Arial"/>
              <a:cs typeface="Arial"/>
              <a:sym typeface="Arial"/>
            </a:endParaRPr>
          </a:p>
          <a:p>
            <a:pPr marL="342900" marR="0" lvl="0" indent="-342900" algn="l" rtl="0">
              <a:spcBef>
                <a:spcPts val="62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Air rifle is a team that teaches cadets how to:</a:t>
            </a:r>
          </a:p>
          <a:p>
            <a:pPr marL="742950" marR="0" lvl="1" indent="-285750" algn="l" rtl="0">
              <a:spcBef>
                <a:spcPts val="520"/>
              </a:spcBef>
              <a:spcAft>
                <a:spcPts val="0"/>
              </a:spcAft>
              <a:buClr>
                <a:schemeClr val="accent1"/>
              </a:buClr>
              <a:buSzPct val="64999"/>
              <a:buFont typeface="Noto Sans Symbols"/>
              <a:buChar char="■"/>
            </a:pPr>
            <a:r>
              <a:rPr lang="en-US"/>
              <a:t>Aim a rifle correctly</a:t>
            </a:r>
          </a:p>
          <a:p>
            <a:pPr marL="742950" marR="0" lvl="1" indent="-285750" algn="l" rtl="0">
              <a:spcBef>
                <a:spcPts val="520"/>
              </a:spcBef>
              <a:spcAft>
                <a:spcPts val="0"/>
              </a:spcAft>
              <a:buClr>
                <a:schemeClr val="accent1"/>
              </a:buClr>
              <a:buSzPct val="64999"/>
              <a:buFont typeface="Noto Sans Symbols"/>
              <a:buChar char="■"/>
            </a:pPr>
            <a:r>
              <a:rPr lang="en-US"/>
              <a:t>Handle and shoot a rifle in three different positions</a:t>
            </a:r>
          </a:p>
          <a:p>
            <a:pPr marL="742950" marR="0" lvl="1" indent="-285750" algn="l" rtl="0">
              <a:spcBef>
                <a:spcPts val="520"/>
              </a:spcBef>
              <a:spcAft>
                <a:spcPts val="0"/>
              </a:spcAft>
              <a:buClr>
                <a:schemeClr val="accent1"/>
              </a:buClr>
              <a:buSzPct val="64999"/>
              <a:buFont typeface="Noto Sans Symbols"/>
              <a:buChar char="■"/>
            </a:pPr>
            <a:r>
              <a:rPr lang="en-US"/>
              <a:t>Sharp shoot</a:t>
            </a:r>
          </a:p>
          <a:p>
            <a:pPr marL="742950" marR="0" lvl="1" indent="-285750" algn="l" rtl="0">
              <a:spcBef>
                <a:spcPts val="520"/>
              </a:spcBef>
              <a:spcAft>
                <a:spcPts val="0"/>
              </a:spcAft>
              <a:buClr>
                <a:schemeClr val="accent1"/>
              </a:buClr>
              <a:buSzPct val="64999"/>
              <a:buFont typeface="Noto Sans Symbols"/>
              <a:buChar char="■"/>
            </a:pPr>
            <a:r>
              <a:rPr lang="en-US"/>
              <a:t>Knowledge of safety and rules when handling an air rifle</a:t>
            </a:r>
          </a:p>
          <a:p>
            <a:pPr marL="457200" marR="0" lvl="0" indent="0" algn="l" rtl="0">
              <a:spcBef>
                <a:spcPts val="520"/>
              </a:spcBef>
              <a:spcAft>
                <a:spcPts val="0"/>
              </a:spcAft>
              <a:buNone/>
            </a:pPr>
            <a:endParaRPr/>
          </a:p>
          <a:p>
            <a:pPr marL="742950" marR="0" lvl="1" indent="-285750" algn="l" rtl="0">
              <a:spcBef>
                <a:spcPts val="520"/>
              </a:spcBef>
              <a:spcAft>
                <a:spcPts val="0"/>
              </a:spcAft>
              <a:buClr>
                <a:schemeClr val="accent1"/>
              </a:buClr>
              <a:buSzPct val="64999"/>
              <a:buFont typeface="Noto Sans Symbols"/>
              <a:buNone/>
            </a:pPr>
            <a:endParaRPr sz="2600" b="0" i="0" u="none" strike="noStrike" cap="none">
              <a:solidFill>
                <a:schemeClr val="lt1"/>
              </a:solidFill>
              <a:latin typeface="Arial"/>
              <a:ea typeface="Arial"/>
              <a:cs typeface="Arial"/>
              <a:sym typeface="Arial"/>
            </a:endParaRPr>
          </a:p>
          <a:p>
            <a:pPr marL="342900" marR="0" lvl="0" indent="-342900" algn="l" rtl="0">
              <a:spcBef>
                <a:spcPts val="620"/>
              </a:spcBef>
              <a:spcAft>
                <a:spcPts val="0"/>
              </a:spcAft>
              <a:buClr>
                <a:schemeClr val="accent2"/>
              </a:buClr>
              <a:buSzPct val="25000"/>
              <a:buFont typeface="Noto Sans Symbols"/>
              <a:buNone/>
            </a:pPr>
            <a:endParaRPr sz="3100" b="0" i="0" u="none" strike="noStrike" cap="non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SzPct val="25000"/>
              <a:buNone/>
            </a:pPr>
            <a:r>
              <a:rPr lang="en-US" sz="4400" b="0" i="0" u="none" strike="noStrike" cap="none">
                <a:solidFill>
                  <a:schemeClr val="lt2"/>
                </a:solidFill>
                <a:latin typeface="Times"/>
                <a:ea typeface="Times"/>
                <a:cs typeface="Times"/>
                <a:sym typeface="Times"/>
              </a:rPr>
              <a:t>Positions of Shooting</a:t>
            </a:r>
          </a:p>
        </p:txBody>
      </p:sp>
      <p:sp>
        <p:nvSpPr>
          <p:cNvPr id="123" name="Shape 123"/>
          <p:cNvSpPr txBox="1">
            <a:spLocks noGrp="1"/>
          </p:cNvSpPr>
          <p:nvPr>
            <p:ph type="body" idx="1"/>
          </p:nvPr>
        </p:nvSpPr>
        <p:spPr>
          <a:xfrm>
            <a:off x="353675" y="1890625"/>
            <a:ext cx="8333100" cy="40386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Each cadet will learn to shoot in these three positions: prone, </a:t>
            </a:r>
            <a:r>
              <a:rPr lang="en-US"/>
              <a:t>standing</a:t>
            </a:r>
            <a:r>
              <a:rPr lang="en-US" sz="3100" b="0" i="0" u="none" strike="noStrike" cap="none">
                <a:solidFill>
                  <a:schemeClr val="lt1"/>
                </a:solidFill>
                <a:latin typeface="Arial"/>
                <a:ea typeface="Arial"/>
                <a:cs typeface="Arial"/>
                <a:sym typeface="Arial"/>
              </a:rPr>
              <a:t>, and </a:t>
            </a:r>
            <a:r>
              <a:rPr lang="en-US"/>
              <a:t>kneeling</a:t>
            </a:r>
            <a:r>
              <a:rPr lang="en-US" sz="3100" b="0" i="0" u="none" strike="noStrike" cap="none">
                <a:solidFill>
                  <a:schemeClr val="lt1"/>
                </a:solidFill>
                <a:latin typeface="Arial"/>
                <a:ea typeface="Arial"/>
                <a:cs typeface="Arial"/>
                <a:sym typeface="Arial"/>
              </a:rPr>
              <a:t>.</a:t>
            </a:r>
          </a:p>
          <a:p>
            <a:pPr marL="342900" marR="0" lvl="0" indent="-342900" algn="l" rtl="0">
              <a:spcBef>
                <a:spcPts val="620"/>
              </a:spcBef>
              <a:spcAft>
                <a:spcPts val="0"/>
              </a:spcAft>
              <a:buClr>
                <a:schemeClr val="accent2"/>
              </a:buClr>
              <a:buSzPct val="25000"/>
              <a:buFont typeface="Noto Sans Symbols"/>
              <a:buNone/>
            </a:pPr>
            <a:endParaRPr sz="3100" b="0" i="0" u="none" strike="noStrike" cap="none">
              <a:solidFill>
                <a:schemeClr val="lt1"/>
              </a:solidFill>
              <a:latin typeface="Arial"/>
              <a:ea typeface="Arial"/>
              <a:cs typeface="Arial"/>
              <a:sym typeface="Arial"/>
            </a:endParaRPr>
          </a:p>
        </p:txBody>
      </p:sp>
      <p:pic>
        <p:nvPicPr>
          <p:cNvPr id="124" name="Shape 124" descr="thumbnail_IMG_3846[1]"/>
          <p:cNvPicPr preferRelativeResize="0"/>
          <p:nvPr/>
        </p:nvPicPr>
        <p:blipFill rotWithShape="1">
          <a:blip r:embed="rId3">
            <a:alphaModFix/>
          </a:blip>
          <a:srcRect l="-1" t="29913" r="4643" b="29931"/>
          <a:stretch/>
        </p:blipFill>
        <p:spPr>
          <a:xfrm>
            <a:off x="425970" y="3427489"/>
            <a:ext cx="2647234" cy="1844051"/>
          </a:xfrm>
          <a:prstGeom prst="rect">
            <a:avLst/>
          </a:prstGeom>
          <a:noFill/>
          <a:ln>
            <a:noFill/>
          </a:ln>
        </p:spPr>
      </p:pic>
      <p:pic>
        <p:nvPicPr>
          <p:cNvPr id="125" name="Shape 125" descr="thumbnail_IMG_0478[1]"/>
          <p:cNvPicPr preferRelativeResize="0"/>
          <p:nvPr/>
        </p:nvPicPr>
        <p:blipFill rotWithShape="1">
          <a:blip r:embed="rId4">
            <a:alphaModFix/>
          </a:blip>
          <a:srcRect l="-148" t="28710" r="12199" b="36090"/>
          <a:stretch/>
        </p:blipFill>
        <p:spPr>
          <a:xfrm>
            <a:off x="6147039" y="3427464"/>
            <a:ext cx="2562600" cy="1844100"/>
          </a:xfrm>
          <a:prstGeom prst="rect">
            <a:avLst/>
          </a:prstGeom>
          <a:noFill/>
          <a:ln>
            <a:noFill/>
          </a:ln>
        </p:spPr>
      </p:pic>
      <p:pic>
        <p:nvPicPr>
          <p:cNvPr id="126" name="Shape 126" descr="thumbnail_IMG_3933[1]"/>
          <p:cNvPicPr preferRelativeResize="0"/>
          <p:nvPr/>
        </p:nvPicPr>
        <p:blipFill rotWithShape="1">
          <a:blip r:embed="rId5">
            <a:alphaModFix/>
          </a:blip>
          <a:srcRect l="-1240" t="28652" r="1076" b="26923"/>
          <a:stretch/>
        </p:blipFill>
        <p:spPr>
          <a:xfrm>
            <a:off x="3267744" y="3427502"/>
            <a:ext cx="2608499" cy="1948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22900" y="473075"/>
            <a:ext cx="8579100"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SzPct val="25000"/>
              <a:buNone/>
            </a:pPr>
            <a:r>
              <a:rPr lang="en-US" sz="4000"/>
              <a:t>Crosman </a:t>
            </a:r>
            <a:r>
              <a:rPr lang="en-US" sz="4000" b="0" i="0" u="none" strike="noStrike" cap="none">
                <a:solidFill>
                  <a:schemeClr val="lt2"/>
                </a:solidFill>
                <a:latin typeface="Times"/>
                <a:ea typeface="Times"/>
                <a:cs typeface="Times"/>
                <a:sym typeface="Times"/>
              </a:rPr>
              <a:t>Challenger .177 mil Air Rifle</a:t>
            </a:r>
          </a:p>
        </p:txBody>
      </p:sp>
      <p:sp>
        <p:nvSpPr>
          <p:cNvPr id="132" name="Shape 132"/>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It is a high pressure, bolt action, single shot air rifle</a:t>
            </a:r>
          </a:p>
          <a:p>
            <a:pPr marL="342900" marR="0" lvl="0" indent="-342900" algn="l" rtl="0">
              <a:spcBef>
                <a:spcPts val="62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It uses pellets</a:t>
            </a:r>
          </a:p>
          <a:p>
            <a:pPr marL="342900" marR="0" lvl="0" indent="-342900" algn="l" rtl="0">
              <a:spcBef>
                <a:spcPts val="62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It weighs 7.1 lbs. </a:t>
            </a:r>
          </a:p>
        </p:txBody>
      </p:sp>
      <p:pic>
        <p:nvPicPr>
          <p:cNvPr id="133" name="Shape 133" descr="Image result for challenger air rifle"/>
          <p:cNvPicPr preferRelativeResize="0"/>
          <p:nvPr/>
        </p:nvPicPr>
        <p:blipFill rotWithShape="1">
          <a:blip r:embed="rId3">
            <a:alphaModFix/>
          </a:blip>
          <a:srcRect/>
          <a:stretch/>
        </p:blipFill>
        <p:spPr>
          <a:xfrm>
            <a:off x="4355457" y="3267000"/>
            <a:ext cx="4331341" cy="263952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SzPct val="25000"/>
              <a:buNone/>
            </a:pPr>
            <a:r>
              <a:rPr lang="en-US" sz="4400" b="0" i="0" u="none" strike="noStrike" cap="none">
                <a:solidFill>
                  <a:schemeClr val="lt2"/>
                </a:solidFill>
                <a:latin typeface="Times"/>
                <a:ea typeface="Times"/>
                <a:cs typeface="Times"/>
                <a:sym typeface="Times"/>
              </a:rPr>
              <a:t>Daisy .177 mil Air Rifle</a:t>
            </a:r>
          </a:p>
        </p:txBody>
      </p:sp>
      <p:sp>
        <p:nvSpPr>
          <p:cNvPr id="139" name="Shape 139"/>
          <p:cNvSpPr txBox="1">
            <a:spLocks noGrp="1"/>
          </p:cNvSpPr>
          <p:nvPr>
            <p:ph type="body" idx="1"/>
          </p:nvPr>
        </p:nvSpPr>
        <p:spPr>
          <a:xfrm>
            <a:off x="533400" y="1747800"/>
            <a:ext cx="8153399" cy="4038599"/>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It is a high pressure, lever action, single shot air rifle</a:t>
            </a:r>
          </a:p>
          <a:p>
            <a:pPr marL="342900" marR="0" lvl="0" indent="-342900" algn="l" rtl="0">
              <a:spcBef>
                <a:spcPts val="62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It uses pellets</a:t>
            </a:r>
          </a:p>
          <a:p>
            <a:pPr marL="342900" marR="0" lvl="0" indent="-342900" algn="l" rtl="0">
              <a:spcBef>
                <a:spcPts val="62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It weighs 2.2 lbs.</a:t>
            </a:r>
          </a:p>
        </p:txBody>
      </p:sp>
      <p:pic>
        <p:nvPicPr>
          <p:cNvPr id="140" name="Shape 140" descr="Image result for daisy air rifles"/>
          <p:cNvPicPr preferRelativeResize="0"/>
          <p:nvPr/>
        </p:nvPicPr>
        <p:blipFill rotWithShape="1">
          <a:blip r:embed="rId3">
            <a:alphaModFix/>
          </a:blip>
          <a:srcRect/>
          <a:stretch/>
        </p:blipFill>
        <p:spPr>
          <a:xfrm>
            <a:off x="4833000" y="3292885"/>
            <a:ext cx="3703093" cy="249351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533400" y="473075"/>
            <a:ext cx="8153400" cy="1143000"/>
          </a:xfrm>
          <a:prstGeom prst="rect">
            <a:avLst/>
          </a:prstGeom>
        </p:spPr>
        <p:txBody>
          <a:bodyPr lIns="91425" tIns="91425" rIns="91425" bIns="91425" anchor="b" anchorCtr="0">
            <a:noAutofit/>
          </a:bodyPr>
          <a:lstStyle/>
          <a:p>
            <a:pPr lvl="0">
              <a:spcBef>
                <a:spcPts val="0"/>
              </a:spcBef>
              <a:buNone/>
            </a:pPr>
            <a:r>
              <a:rPr lang="en-US"/>
              <a:t>Orion 12 Bull Air Rifle Targets</a:t>
            </a:r>
          </a:p>
        </p:txBody>
      </p:sp>
      <p:sp>
        <p:nvSpPr>
          <p:cNvPr id="146" name="Shape 146"/>
          <p:cNvSpPr txBox="1">
            <a:spLocks noGrp="1"/>
          </p:cNvSpPr>
          <p:nvPr>
            <p:ph type="body" idx="1"/>
          </p:nvPr>
        </p:nvSpPr>
        <p:spPr>
          <a:xfrm>
            <a:off x="495300" y="1782675"/>
            <a:ext cx="5132700" cy="4038600"/>
          </a:xfrm>
          <a:prstGeom prst="rect">
            <a:avLst/>
          </a:prstGeom>
        </p:spPr>
        <p:txBody>
          <a:bodyPr lIns="91425" tIns="91425" rIns="91425" bIns="91425" anchor="t" anchorCtr="0">
            <a:noAutofit/>
          </a:bodyPr>
          <a:lstStyle/>
          <a:p>
            <a:pPr marL="457200" lvl="0" indent="-393700" rtl="0">
              <a:spcBef>
                <a:spcPts val="0"/>
              </a:spcBef>
              <a:buSzPct val="100000"/>
            </a:pPr>
            <a:r>
              <a:rPr lang="en-US" sz="2600"/>
              <a:t>Targets used in practice and competitions.</a:t>
            </a:r>
          </a:p>
          <a:p>
            <a:pPr marL="914400" lvl="1" indent="-355600" rtl="0">
              <a:spcBef>
                <a:spcPts val="0"/>
              </a:spcBef>
              <a:buSzPct val="100000"/>
            </a:pPr>
            <a:r>
              <a:rPr lang="en-US" sz="2000"/>
              <a:t>The two middle  targets are used for sighting in and making practice shots</a:t>
            </a:r>
          </a:p>
          <a:p>
            <a:pPr marL="1371600" lvl="2" indent="-342900" rtl="0">
              <a:spcBef>
                <a:spcPts val="0"/>
              </a:spcBef>
              <a:buSzPct val="100000"/>
            </a:pPr>
            <a:r>
              <a:rPr lang="en-US" sz="1800"/>
              <a:t>Shoot at these two as many times as you need but do not shoot outside of the black ring.</a:t>
            </a:r>
          </a:p>
          <a:p>
            <a:pPr marL="914400" lvl="1" indent="-355600" rtl="0">
              <a:spcBef>
                <a:spcPts val="0"/>
              </a:spcBef>
              <a:buSzPct val="100000"/>
            </a:pPr>
            <a:r>
              <a:rPr lang="en-US" sz="2000"/>
              <a:t>The ten targets that are surrounding the middle two are used for scoring.</a:t>
            </a:r>
          </a:p>
          <a:p>
            <a:pPr marL="1371600" lvl="2" indent="-342900">
              <a:spcBef>
                <a:spcPts val="0"/>
              </a:spcBef>
              <a:buSzPct val="100000"/>
            </a:pPr>
            <a:r>
              <a:rPr lang="en-US" sz="1800"/>
              <a:t>Only one shot per one target.</a:t>
            </a:r>
          </a:p>
        </p:txBody>
      </p:sp>
      <p:pic>
        <p:nvPicPr>
          <p:cNvPr id="147" name="Shape 147" descr="Image result for air rifle targets"/>
          <p:cNvPicPr preferRelativeResize="0"/>
          <p:nvPr/>
        </p:nvPicPr>
        <p:blipFill>
          <a:blip r:embed="rId3">
            <a:alphaModFix/>
          </a:blip>
          <a:stretch>
            <a:fillRect/>
          </a:stretch>
        </p:blipFill>
        <p:spPr>
          <a:xfrm>
            <a:off x="5628000" y="1921074"/>
            <a:ext cx="3020474" cy="4038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SzPct val="25000"/>
              <a:buNone/>
            </a:pPr>
            <a:r>
              <a:rPr lang="en-US" sz="4400" b="0" i="0" u="none" strike="noStrike" cap="none">
                <a:solidFill>
                  <a:schemeClr val="lt2"/>
                </a:solidFill>
                <a:latin typeface="Times"/>
                <a:ea typeface="Times"/>
                <a:cs typeface="Times"/>
                <a:sym typeface="Times"/>
              </a:rPr>
              <a:t>Fun </a:t>
            </a:r>
          </a:p>
        </p:txBody>
      </p:sp>
      <p:sp>
        <p:nvSpPr>
          <p:cNvPr id="153" name="Shape 153"/>
          <p:cNvSpPr txBox="1">
            <a:spLocks noGrp="1"/>
          </p:cNvSpPr>
          <p:nvPr>
            <p:ph type="body" idx="1"/>
          </p:nvPr>
        </p:nvSpPr>
        <p:spPr>
          <a:xfrm>
            <a:off x="533400" y="1828800"/>
            <a:ext cx="8153400" cy="41835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Throughout the year we will have our own competitions to compete for prizes.</a:t>
            </a:r>
          </a:p>
          <a:p>
            <a:pPr marL="342900" marR="0" lvl="0" indent="-342900" algn="l" rtl="0">
              <a:spcBef>
                <a:spcPts val="620"/>
              </a:spcBef>
              <a:spcAft>
                <a:spcPts val="0"/>
              </a:spcAft>
              <a:buClr>
                <a:schemeClr val="accent2"/>
              </a:buClr>
              <a:buSzPct val="75000"/>
              <a:buFont typeface="Noto Sans Symbols"/>
              <a:buChar char="■"/>
            </a:pPr>
            <a:r>
              <a:rPr lang="en-US" sz="3100" b="0" i="0" u="none" strike="noStrike" cap="none">
                <a:solidFill>
                  <a:schemeClr val="lt1"/>
                </a:solidFill>
                <a:latin typeface="Arial"/>
                <a:ea typeface="Arial"/>
                <a:cs typeface="Arial"/>
                <a:sym typeface="Arial"/>
              </a:rPr>
              <a:t>You will gain friends and memorie</a:t>
            </a:r>
            <a:r>
              <a:rPr lang="en-US"/>
              <a:t>s.</a:t>
            </a:r>
          </a:p>
          <a:p>
            <a:pPr marL="342900" marR="0" lvl="0" indent="-342900" algn="l" rtl="0">
              <a:spcBef>
                <a:spcPts val="620"/>
              </a:spcBef>
              <a:spcAft>
                <a:spcPts val="0"/>
              </a:spcAft>
              <a:buClr>
                <a:schemeClr val="accent2"/>
              </a:buClr>
              <a:buSzPct val="75000"/>
              <a:buFont typeface="Noto Sans Symbols"/>
              <a:buChar char="■"/>
            </a:pPr>
            <a:r>
              <a:rPr lang="en-US"/>
              <a:t>Cadets receive a ribbon for competing in competition.</a:t>
            </a:r>
          </a:p>
          <a:p>
            <a:pPr marL="0" marR="0" lvl="0" indent="0" algn="l" rtl="0">
              <a:spcBef>
                <a:spcPts val="620"/>
              </a:spcBef>
              <a:spcAft>
                <a:spcPts val="0"/>
              </a:spcAft>
              <a:buNone/>
            </a:pPr>
            <a:endParaRPr/>
          </a:p>
        </p:txBody>
      </p:sp>
      <p:pic>
        <p:nvPicPr>
          <p:cNvPr id="154" name="Shape 154" descr="Image result for air rifle ribbon njrotc"/>
          <p:cNvPicPr preferRelativeResize="0"/>
          <p:nvPr/>
        </p:nvPicPr>
        <p:blipFill>
          <a:blip r:embed="rId3">
            <a:alphaModFix/>
          </a:blip>
          <a:stretch>
            <a:fillRect/>
          </a:stretch>
        </p:blipFill>
        <p:spPr>
          <a:xfrm>
            <a:off x="4621075" y="4597624"/>
            <a:ext cx="3609700" cy="850725"/>
          </a:xfrm>
          <a:prstGeom prst="rect">
            <a:avLst/>
          </a:prstGeom>
          <a:noFill/>
          <a:ln>
            <a:noFill/>
          </a:ln>
        </p:spPr>
      </p:pic>
      <p:sp>
        <p:nvSpPr>
          <p:cNvPr id="155" name="Shape 155"/>
          <p:cNvSpPr txBox="1"/>
          <p:nvPr/>
        </p:nvSpPr>
        <p:spPr>
          <a:xfrm>
            <a:off x="1061000" y="4490000"/>
            <a:ext cx="3444300" cy="999600"/>
          </a:xfrm>
          <a:prstGeom prst="rect">
            <a:avLst/>
          </a:prstGeom>
          <a:noFill/>
          <a:ln>
            <a:noFill/>
          </a:ln>
        </p:spPr>
        <p:txBody>
          <a:bodyPr lIns="91425" tIns="91425" rIns="91425" bIns="91425" anchor="t" anchorCtr="0">
            <a:noAutofit/>
          </a:bodyPr>
          <a:lstStyle/>
          <a:p>
            <a:pPr lvl="0" rtl="0">
              <a:spcBef>
                <a:spcPts val="620"/>
              </a:spcBef>
              <a:buNone/>
            </a:pPr>
            <a:r>
              <a:rPr lang="en-US" sz="2300">
                <a:solidFill>
                  <a:schemeClr val="lt1"/>
                </a:solidFill>
              </a:rPr>
              <a:t>This is the ribbon cadets receive for air rifle.</a:t>
            </a:r>
          </a:p>
        </p:txBody>
      </p:sp>
    </p:spTree>
  </p:cSld>
  <p:clrMapOvr>
    <a:masterClrMapping/>
  </p:clrMapOvr>
</p:sld>
</file>

<file path=ppt/theme/theme1.xml><?xml version="1.0" encoding="utf-8"?>
<a:theme xmlns:a="http://schemas.openxmlformats.org/drawingml/2006/main" name="Refined">
  <a:themeElements>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320</Words>
  <Application>Microsoft Office PowerPoint</Application>
  <PresentationFormat>On-screen Show (4:3)</PresentationFormat>
  <Paragraphs>33</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Noto Sans Symbols</vt:lpstr>
      <vt:lpstr>Times</vt:lpstr>
      <vt:lpstr>Refined</vt:lpstr>
      <vt:lpstr>  History of Air Rifle</vt:lpstr>
      <vt:lpstr>Team Requirement</vt:lpstr>
      <vt:lpstr>What is the Air Rifle team?</vt:lpstr>
      <vt:lpstr>Positions of Shooting</vt:lpstr>
      <vt:lpstr>Crosman Challenger .177 mil Air Rifle</vt:lpstr>
      <vt:lpstr>Daisy .177 mil Air Rifle</vt:lpstr>
      <vt:lpstr>Orion 12 Bull Air Rifle Targets</vt:lpstr>
      <vt:lpstr>Fun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History of Air Rifle</dc:title>
  <dc:creator>VALERIE MCQUEEN-VANCE</dc:creator>
  <cp:lastModifiedBy>Valerie McQueen-Vance</cp:lastModifiedBy>
  <cp:revision>1</cp:revision>
  <dcterms:modified xsi:type="dcterms:W3CDTF">2019-09-07T19:46:23Z</dcterms:modified>
</cp:coreProperties>
</file>